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48" r:id="rId5"/>
  </p:sldMasterIdLst>
  <p:notesMasterIdLst>
    <p:notesMasterId r:id="rId28"/>
  </p:notesMasterIdLst>
  <p:handoutMasterIdLst>
    <p:handoutMasterId r:id="rId29"/>
  </p:handoutMasterIdLst>
  <p:sldIdLst>
    <p:sldId id="412" r:id="rId6"/>
    <p:sldId id="485" r:id="rId7"/>
    <p:sldId id="474" r:id="rId8"/>
    <p:sldId id="461" r:id="rId9"/>
    <p:sldId id="464" r:id="rId10"/>
    <p:sldId id="463" r:id="rId11"/>
    <p:sldId id="465" r:id="rId12"/>
    <p:sldId id="466" r:id="rId13"/>
    <p:sldId id="475" r:id="rId14"/>
    <p:sldId id="467" r:id="rId15"/>
    <p:sldId id="480" r:id="rId16"/>
    <p:sldId id="486" r:id="rId17"/>
    <p:sldId id="481" r:id="rId18"/>
    <p:sldId id="482" r:id="rId19"/>
    <p:sldId id="483" r:id="rId20"/>
    <p:sldId id="479" r:id="rId21"/>
    <p:sldId id="478" r:id="rId22"/>
    <p:sldId id="476" r:id="rId23"/>
    <p:sldId id="469" r:id="rId24"/>
    <p:sldId id="443" r:id="rId25"/>
    <p:sldId id="473" r:id="rId26"/>
    <p:sldId id="459" r:id="rId27"/>
  </p:sldIdLst>
  <p:sldSz cx="9144000" cy="5143500" type="screen16x9"/>
  <p:notesSz cx="6858000" cy="9144000"/>
  <p:defaultTextStyle>
    <a:defPPr>
      <a:defRPr lang="en-US"/>
    </a:defPPr>
    <a:lvl1pPr marL="0" algn="l" defTabSz="795304" rtl="0" eaLnBrk="1" latinLnBrk="0" hangingPunct="1">
      <a:defRPr sz="1600" kern="1200">
        <a:solidFill>
          <a:schemeClr val="tx1"/>
        </a:solidFill>
        <a:latin typeface="+mn-lt"/>
        <a:ea typeface="+mn-ea"/>
        <a:cs typeface="+mn-cs"/>
      </a:defRPr>
    </a:lvl1pPr>
    <a:lvl2pPr marL="397653" algn="l" defTabSz="795304" rtl="0" eaLnBrk="1" latinLnBrk="0" hangingPunct="1">
      <a:defRPr sz="1600" kern="1200">
        <a:solidFill>
          <a:schemeClr val="tx1"/>
        </a:solidFill>
        <a:latin typeface="+mn-lt"/>
        <a:ea typeface="+mn-ea"/>
        <a:cs typeface="+mn-cs"/>
      </a:defRPr>
    </a:lvl2pPr>
    <a:lvl3pPr marL="795304" algn="l" defTabSz="795304" rtl="0" eaLnBrk="1" latinLnBrk="0" hangingPunct="1">
      <a:defRPr sz="1600" kern="1200">
        <a:solidFill>
          <a:schemeClr val="tx1"/>
        </a:solidFill>
        <a:latin typeface="+mn-lt"/>
        <a:ea typeface="+mn-ea"/>
        <a:cs typeface="+mn-cs"/>
      </a:defRPr>
    </a:lvl3pPr>
    <a:lvl4pPr marL="1192957" algn="l" defTabSz="795304" rtl="0" eaLnBrk="1" latinLnBrk="0" hangingPunct="1">
      <a:defRPr sz="1600" kern="1200">
        <a:solidFill>
          <a:schemeClr val="tx1"/>
        </a:solidFill>
        <a:latin typeface="+mn-lt"/>
        <a:ea typeface="+mn-ea"/>
        <a:cs typeface="+mn-cs"/>
      </a:defRPr>
    </a:lvl4pPr>
    <a:lvl5pPr marL="1590611" algn="l" defTabSz="795304" rtl="0" eaLnBrk="1" latinLnBrk="0" hangingPunct="1">
      <a:defRPr sz="1600" kern="1200">
        <a:solidFill>
          <a:schemeClr val="tx1"/>
        </a:solidFill>
        <a:latin typeface="+mn-lt"/>
        <a:ea typeface="+mn-ea"/>
        <a:cs typeface="+mn-cs"/>
      </a:defRPr>
    </a:lvl5pPr>
    <a:lvl6pPr marL="1988264" algn="l" defTabSz="795304" rtl="0" eaLnBrk="1" latinLnBrk="0" hangingPunct="1">
      <a:defRPr sz="1600" kern="1200">
        <a:solidFill>
          <a:schemeClr val="tx1"/>
        </a:solidFill>
        <a:latin typeface="+mn-lt"/>
        <a:ea typeface="+mn-ea"/>
        <a:cs typeface="+mn-cs"/>
      </a:defRPr>
    </a:lvl6pPr>
    <a:lvl7pPr marL="2385916" algn="l" defTabSz="795304" rtl="0" eaLnBrk="1" latinLnBrk="0" hangingPunct="1">
      <a:defRPr sz="1600" kern="1200">
        <a:solidFill>
          <a:schemeClr val="tx1"/>
        </a:solidFill>
        <a:latin typeface="+mn-lt"/>
        <a:ea typeface="+mn-ea"/>
        <a:cs typeface="+mn-cs"/>
      </a:defRPr>
    </a:lvl7pPr>
    <a:lvl8pPr marL="2783568" algn="l" defTabSz="795304" rtl="0" eaLnBrk="1" latinLnBrk="0" hangingPunct="1">
      <a:defRPr sz="1600" kern="1200">
        <a:solidFill>
          <a:schemeClr val="tx1"/>
        </a:solidFill>
        <a:latin typeface="+mn-lt"/>
        <a:ea typeface="+mn-ea"/>
        <a:cs typeface="+mn-cs"/>
      </a:defRPr>
    </a:lvl8pPr>
    <a:lvl9pPr marL="3181221" algn="l" defTabSz="795304" rtl="0" eaLnBrk="1" latinLnBrk="0" hangingPunct="1">
      <a:defRPr sz="16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A6B0B10-FAF6-4F7F-9171-45AB6B1FA04E}">
          <p14:sldIdLst>
            <p14:sldId id="412"/>
            <p14:sldId id="485"/>
            <p14:sldId id="474"/>
            <p14:sldId id="461"/>
            <p14:sldId id="464"/>
            <p14:sldId id="463"/>
            <p14:sldId id="465"/>
            <p14:sldId id="466"/>
            <p14:sldId id="475"/>
            <p14:sldId id="467"/>
          </p14:sldIdLst>
        </p14:section>
        <p14:section name="Coder petit" id="{DB8F39DE-C9D9-7649-81BD-13815A0CC644}">
          <p14:sldIdLst>
            <p14:sldId id="480"/>
            <p14:sldId id="486"/>
            <p14:sldId id="481"/>
            <p14:sldId id="482"/>
            <p14:sldId id="483"/>
            <p14:sldId id="479"/>
            <p14:sldId id="478"/>
            <p14:sldId id="476"/>
            <p14:sldId id="469"/>
          </p14:sldIdLst>
        </p14:section>
        <p14:section name="Conclusion" id="{3116B329-1F1B-495A-AD12-D591F826E71A}">
          <p14:sldIdLst>
            <p14:sldId id="443"/>
            <p14:sldId id="473"/>
            <p14:sldId id="459"/>
          </p14:sldIdLst>
        </p14:section>
      </p14:sectionLst>
    </p:ext>
    <p:ext uri="{EFAFB233-063F-42B5-8137-9DF3F51BA10A}">
      <p15:sldGuideLst xmlns:p15="http://schemas.microsoft.com/office/powerpoint/2012/main">
        <p15:guide id="1" orient="horz" pos="108">
          <p15:clr>
            <a:srgbClr val="A4A3A4"/>
          </p15:clr>
        </p15:guide>
        <p15:guide id="2" orient="horz" pos="671">
          <p15:clr>
            <a:srgbClr val="A4A3A4"/>
          </p15:clr>
        </p15:guide>
        <p15:guide id="3" orient="horz" pos="1113">
          <p15:clr>
            <a:srgbClr val="A4A3A4"/>
          </p15:clr>
        </p15:guide>
        <p15:guide id="4" orient="horz" pos="900">
          <p15:clr>
            <a:srgbClr val="A4A3A4"/>
          </p15:clr>
        </p15:guide>
        <p15:guide id="5" orient="horz" pos="2052">
          <p15:clr>
            <a:srgbClr val="A4A3A4"/>
          </p15:clr>
        </p15:guide>
        <p15:guide id="6" orient="horz" pos="2923">
          <p15:clr>
            <a:srgbClr val="A4A3A4"/>
          </p15:clr>
        </p15:guide>
        <p15:guide id="7" pos="2880">
          <p15:clr>
            <a:srgbClr val="A4A3A4"/>
          </p15:clr>
        </p15:guide>
        <p15:guide id="8" pos="240">
          <p15:clr>
            <a:srgbClr val="A4A3A4"/>
          </p15:clr>
        </p15:guide>
        <p15:guide id="9" pos="460">
          <p15:clr>
            <a:srgbClr val="A4A3A4"/>
          </p15:clr>
        </p15:guide>
        <p15:guide id="10" pos="5520">
          <p15:clr>
            <a:srgbClr val="A4A3A4"/>
          </p15:clr>
        </p15:guide>
        <p15:guide id="11" pos="863">
          <p15:clr>
            <a:srgbClr val="A4A3A4"/>
          </p15:clr>
        </p15:guide>
        <p15:guide id="12" pos="5299">
          <p15:clr>
            <a:srgbClr val="A4A3A4"/>
          </p15:clr>
        </p15:guide>
        <p15:guide id="13" orient="horz" pos="90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10101"/>
    <a:srgbClr val="717171"/>
    <a:srgbClr val="EDEDED"/>
    <a:srgbClr val="1295E2"/>
    <a:srgbClr val="0072C6"/>
    <a:srgbClr val="FF8C00"/>
    <a:srgbClr val="1F497D"/>
    <a:srgbClr val="147A5F"/>
    <a:srgbClr val="00D6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6" autoAdjust="0"/>
    <p:restoredTop sz="81193" autoAdjust="0"/>
  </p:normalViewPr>
  <p:slideViewPr>
    <p:cSldViewPr>
      <p:cViewPr varScale="1">
        <p:scale>
          <a:sx n="105" d="100"/>
          <a:sy n="105" d="100"/>
        </p:scale>
        <p:origin x="342" y="120"/>
      </p:cViewPr>
      <p:guideLst>
        <p:guide orient="horz" pos="108"/>
        <p:guide orient="horz" pos="671"/>
        <p:guide orient="horz" pos="1113"/>
        <p:guide orient="horz" pos="900"/>
        <p:guide orient="horz" pos="2052"/>
        <p:guide orient="horz" pos="2923"/>
        <p:guide pos="2880"/>
        <p:guide pos="240"/>
        <p:guide pos="460"/>
        <p:guide pos="5520"/>
        <p:guide pos="863"/>
        <p:guide pos="5299"/>
        <p:guide orient="horz" pos="901"/>
      </p:guideLst>
    </p:cSldViewPr>
  </p:slideViewPr>
  <p:notesTextViewPr>
    <p:cViewPr>
      <p:scale>
        <a:sx n="100" d="100"/>
        <a:sy n="100" d="100"/>
      </p:scale>
      <p:origin x="0" y="0"/>
    </p:cViewPr>
  </p:notesTextViewPr>
  <p:sorterViewPr>
    <p:cViewPr>
      <p:scale>
        <a:sx n="100" d="100"/>
        <a:sy n="100" d="100"/>
      </p:scale>
      <p:origin x="0" y="6624"/>
    </p:cViewPr>
  </p:sorterViewPr>
  <p:notesViewPr>
    <p:cSldViewPr showGuides="1">
      <p:cViewPr varScale="1">
        <p:scale>
          <a:sx n="64" d="100"/>
          <a:sy n="64" d="100"/>
        </p:scale>
        <p:origin x="-2814"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latin typeface="Segoe UI Light" pitchFamily="34" charset="0"/>
              </a:rPr>
              <a:t>Tech·Ed</a:t>
            </a:r>
            <a:r>
              <a:rPr lang="en-US" dirty="0" smtClean="0">
                <a:latin typeface="Segoe UI Light" pitchFamily="34" charset="0"/>
              </a:rPr>
              <a:t>  North America 2009</a:t>
            </a:r>
            <a:endParaRPr lang="en-US" dirty="0">
              <a:latin typeface="Trebuchet MS"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r>
              <a:rPr lang="en-US" dirty="0" smtClean="0">
                <a:latin typeface="Trebuchet MS" pitchFamily="34" charset="0"/>
              </a:rPr>
              <a:t>May 11 – 15, 2009</a:t>
            </a:r>
            <a:endParaRPr lang="en-US" dirty="0">
              <a:latin typeface="Trebuchet MS"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Trebuchet MS" pitchFamily="34" charset="0"/>
              </a:rPr>
              <a:t>© 2009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Trebuchet MS"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Trebuchet MS" pitchFamily="34" charset="0"/>
              </a:rPr>
            </a:br>
            <a:r>
              <a:rPr lang="en-US" sz="500" dirty="0" smtClean="0">
                <a:solidFill>
                  <a:srgbClr val="000000"/>
                </a:solidFill>
                <a:latin typeface="Trebuchet MS"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Trebuchet MS" pitchFamily="34" charset="0"/>
              </a:rPr>
              <a:pPr/>
              <a:t>‹#›</a:t>
            </a:fld>
            <a:endParaRPr lang="en-US" dirty="0">
              <a:latin typeface="Trebuchet MS" pitchFamily="34" charset="0"/>
            </a:endParaRPr>
          </a:p>
        </p:txBody>
      </p:sp>
    </p:spTree>
    <p:extLst>
      <p:ext uri="{BB962C8B-B14F-4D97-AF65-F5344CB8AC3E}">
        <p14:creationId xmlns:p14="http://schemas.microsoft.com/office/powerpoint/2010/main" val="32533389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Trebuchet MS" pitchFamily="34" charset="0"/>
              </a:defRPr>
            </a:lvl1pPr>
          </a:lstStyle>
          <a:p>
            <a:r>
              <a:rPr lang="en-US" dirty="0" err="1" smtClean="0"/>
              <a:t>Tech·Ed</a:t>
            </a:r>
            <a:r>
              <a:rPr lang="en-US" dirty="0" smtClean="0"/>
              <a:t>  North America 2009</a:t>
            </a:r>
            <a:endParaRPr lang="en-US" dirty="0">
              <a:latin typeface="Trebuchet MS" pitchFamily="34" charset="0"/>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Trebuchet MS" pitchFamily="34" charset="0"/>
              </a:defRPr>
            </a:lvl1pPr>
          </a:lstStyle>
          <a:p>
            <a:r>
              <a:rPr lang="en-US" dirty="0" smtClean="0"/>
              <a:t>May 11 – 15, 2009</a:t>
            </a:r>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400">
                <a:latin typeface="Segoe" pitchFamily="34" charset="0"/>
              </a:defRPr>
            </a:lvl1pPr>
          </a:lstStyle>
          <a:p>
            <a:r>
              <a:rPr lang="en-US" smtClean="0">
                <a:solidFill>
                  <a:srgbClr val="000000"/>
                </a:solidFill>
                <a:latin typeface="Trebuchet MS" pitchFamily="34" charset="0"/>
              </a:rPr>
              <a:t>© 2009 Microsoft Corporation. All rights reserved. Microsoft, Windows, Windows Vista and other product names are or may be registered trademarks and/or trademarks in the U.S. and/or other countries.</a:t>
            </a:r>
          </a:p>
          <a:p>
            <a:r>
              <a:rPr lang="en-US" sz="500" smtClean="0">
                <a:solidFill>
                  <a:srgbClr val="000000"/>
                </a:solidFill>
                <a:latin typeface="Trebuchet MS"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smtClean="0">
                <a:solidFill>
                  <a:srgbClr val="000000"/>
                </a:solidFill>
                <a:latin typeface="Trebuchet MS" pitchFamily="34" charset="0"/>
              </a:rPr>
            </a:br>
            <a:r>
              <a:rPr lang="en-US" sz="500" smtClean="0">
                <a:solidFill>
                  <a:srgbClr val="000000"/>
                </a:solidFill>
                <a:latin typeface="Trebuchet MS" pitchFamily="34" charset="0"/>
              </a:rPr>
              <a:t>MICROSOFT MAKES NO WARRANTIES, EXPRESS, IMPLIED OR STATUTORY, AS TO THE INFORMATION IN THIS PRESENTATION.</a:t>
            </a:r>
            <a:endParaRPr lang="en-US" sz="500" dirty="0" smtClean="0">
              <a:solidFill>
                <a:srgbClr val="000000"/>
              </a:solidFill>
              <a:latin typeface="Trebuchet MS" pitchFamily="34" charset="0"/>
            </a:endParaRP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Trebuchet MS"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57792259"/>
      </p:ext>
    </p:extLst>
  </p:cSld>
  <p:clrMap bg1="lt1" tx1="dk1" bg2="lt2" tx2="dk2" accent1="accent1" accent2="accent2" accent3="accent3" accent4="accent4" accent5="accent5" accent6="accent6" hlink="hlink" folHlink="folHlink"/>
  <p:notesStyle>
    <a:lvl1pPr marL="0" algn="l" defTabSz="795304" rtl="0" eaLnBrk="1" latinLnBrk="0" hangingPunct="1">
      <a:lnSpc>
        <a:spcPct val="90000"/>
      </a:lnSpc>
      <a:spcAft>
        <a:spcPts val="290"/>
      </a:spcAft>
      <a:defRPr sz="800" kern="1200">
        <a:solidFill>
          <a:schemeClr val="tx1"/>
        </a:solidFill>
        <a:latin typeface="Trebuchet MS" pitchFamily="34" charset="0"/>
        <a:ea typeface="+mn-ea"/>
        <a:cs typeface="+mn-cs"/>
      </a:defRPr>
    </a:lvl1pPr>
    <a:lvl2pPr marL="185249" indent="-92049" algn="l" defTabSz="795304" rtl="0" eaLnBrk="1" latinLnBrk="0" hangingPunct="1">
      <a:lnSpc>
        <a:spcPct val="90000"/>
      </a:lnSpc>
      <a:spcAft>
        <a:spcPts val="290"/>
      </a:spcAft>
      <a:buFont typeface="Arial" pitchFamily="34" charset="0"/>
      <a:buChar char="•"/>
      <a:defRPr sz="800" kern="1200">
        <a:solidFill>
          <a:schemeClr val="tx1"/>
        </a:solidFill>
        <a:latin typeface="Trebuchet MS" pitchFamily="34" charset="0"/>
        <a:ea typeface="+mn-ea"/>
        <a:cs typeface="+mn-cs"/>
      </a:defRPr>
    </a:lvl2pPr>
    <a:lvl3pPr marL="285352" indent="-100104" algn="l" defTabSz="795304" rtl="0" eaLnBrk="1" latinLnBrk="0" hangingPunct="1">
      <a:lnSpc>
        <a:spcPct val="90000"/>
      </a:lnSpc>
      <a:spcAft>
        <a:spcPts val="290"/>
      </a:spcAft>
      <a:buFont typeface="Arial" pitchFamily="34" charset="0"/>
      <a:buChar char="•"/>
      <a:defRPr sz="800" kern="1200">
        <a:solidFill>
          <a:schemeClr val="tx1"/>
        </a:solidFill>
        <a:latin typeface="Trebuchet MS" pitchFamily="34" charset="0"/>
        <a:ea typeface="+mn-ea"/>
        <a:cs typeface="+mn-cs"/>
      </a:defRPr>
    </a:lvl3pPr>
    <a:lvl4pPr marL="419975" indent="-127718" algn="l" defTabSz="795304" rtl="0" eaLnBrk="1" latinLnBrk="0" hangingPunct="1">
      <a:lnSpc>
        <a:spcPct val="90000"/>
      </a:lnSpc>
      <a:spcAft>
        <a:spcPts val="290"/>
      </a:spcAft>
      <a:buFont typeface="Arial" pitchFamily="34" charset="0"/>
      <a:buChar char="•"/>
      <a:defRPr sz="800" kern="1200">
        <a:solidFill>
          <a:schemeClr val="tx1"/>
        </a:solidFill>
        <a:latin typeface="Trebuchet MS" pitchFamily="34" charset="0"/>
        <a:ea typeface="+mn-ea"/>
        <a:cs typeface="+mn-cs"/>
      </a:defRPr>
    </a:lvl4pPr>
    <a:lvl5pPr marL="535036" indent="-100104" algn="l" defTabSz="795304" rtl="0" eaLnBrk="1" latinLnBrk="0" hangingPunct="1">
      <a:lnSpc>
        <a:spcPct val="90000"/>
      </a:lnSpc>
      <a:spcAft>
        <a:spcPts val="290"/>
      </a:spcAft>
      <a:buFont typeface="Arial" pitchFamily="34" charset="0"/>
      <a:buChar char="•"/>
      <a:defRPr sz="800" kern="1200">
        <a:solidFill>
          <a:schemeClr val="tx1"/>
        </a:solidFill>
        <a:latin typeface="Trebuchet MS" pitchFamily="34" charset="0"/>
        <a:ea typeface="+mn-ea"/>
        <a:cs typeface="+mn-cs"/>
      </a:defRPr>
    </a:lvl5pPr>
    <a:lvl6pPr marL="1988264" algn="l" defTabSz="795304" rtl="0" eaLnBrk="1" latinLnBrk="0" hangingPunct="1">
      <a:defRPr sz="1100" kern="1200">
        <a:solidFill>
          <a:schemeClr val="tx1"/>
        </a:solidFill>
        <a:latin typeface="+mn-lt"/>
        <a:ea typeface="+mn-ea"/>
        <a:cs typeface="+mn-cs"/>
      </a:defRPr>
    </a:lvl6pPr>
    <a:lvl7pPr marL="2385916" algn="l" defTabSz="795304" rtl="0" eaLnBrk="1" latinLnBrk="0" hangingPunct="1">
      <a:defRPr sz="1100" kern="1200">
        <a:solidFill>
          <a:schemeClr val="tx1"/>
        </a:solidFill>
        <a:latin typeface="+mn-lt"/>
        <a:ea typeface="+mn-ea"/>
        <a:cs typeface="+mn-cs"/>
      </a:defRPr>
    </a:lvl7pPr>
    <a:lvl8pPr marL="2783568" algn="l" defTabSz="795304" rtl="0" eaLnBrk="1" latinLnBrk="0" hangingPunct="1">
      <a:defRPr sz="1100" kern="1200">
        <a:solidFill>
          <a:schemeClr val="tx1"/>
        </a:solidFill>
        <a:latin typeface="+mn-lt"/>
        <a:ea typeface="+mn-ea"/>
        <a:cs typeface="+mn-cs"/>
      </a:defRPr>
    </a:lvl8pPr>
    <a:lvl9pPr marL="3181221" algn="l" defTabSz="795304"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CA" dirty="0" smtClean="0"/>
              <a:t>START CAMSTUDIO</a:t>
            </a:r>
          </a:p>
          <a:p>
            <a:pPr marL="0" indent="0">
              <a:buFont typeface="Arial" panose="020B0604020202020204" pitchFamily="34" charset="0"/>
              <a:buNone/>
            </a:pPr>
            <a:r>
              <a:rPr lang="en-CA" dirty="0" smtClean="0"/>
              <a:t>ZOOM </a:t>
            </a:r>
            <a:r>
              <a:rPr lang="en-CA" dirty="0" smtClean="0"/>
              <a:t>– CMD + ALT + 8</a:t>
            </a:r>
          </a:p>
          <a:p>
            <a:pPr marL="0" indent="0">
              <a:buFont typeface="Arial" panose="020B0604020202020204" pitchFamily="34" charset="0"/>
              <a:buNone/>
            </a:pPr>
            <a:r>
              <a:rPr lang="en-CA" dirty="0" smtClean="0"/>
              <a:t>This </a:t>
            </a:r>
            <a:r>
              <a:rPr lang="en-CA" dirty="0" smtClean="0"/>
              <a:t>presentation is 30 </a:t>
            </a:r>
            <a:r>
              <a:rPr lang="en-CA" dirty="0" smtClean="0"/>
              <a:t>minutes</a:t>
            </a:r>
          </a:p>
          <a:p>
            <a:pPr marL="228600" indent="-228600">
              <a:buFont typeface="Arial" panose="020B0604020202020204" pitchFamily="34" charset="0"/>
              <a:buAutoNum type="arabicParenR"/>
            </a:pPr>
            <a:r>
              <a:rPr lang="en-CA" b="1" baseline="0" dirty="0" err="1" smtClean="0"/>
              <a:t>Mise</a:t>
            </a:r>
            <a:r>
              <a:rPr lang="en-CA" b="1" baseline="0" dirty="0" smtClean="0"/>
              <a:t> </a:t>
            </a:r>
            <a:r>
              <a:rPr lang="en-CA" b="1" baseline="0" dirty="0" err="1" smtClean="0"/>
              <a:t>en</a:t>
            </a:r>
            <a:r>
              <a:rPr lang="en-CA" b="1" baseline="0" dirty="0" smtClean="0"/>
              <a:t> situation</a:t>
            </a:r>
          </a:p>
          <a:p>
            <a:pPr marL="228600" indent="-228600">
              <a:buFont typeface="Arial" panose="020B0604020202020204" pitchFamily="34" charset="0"/>
              <a:buAutoNum type="arabicParenR"/>
            </a:pPr>
            <a:r>
              <a:rPr lang="en-CA" b="1" baseline="0" dirty="0" smtClean="0"/>
              <a:t>Concept et la vision</a:t>
            </a:r>
          </a:p>
          <a:p>
            <a:pPr marL="228600" indent="-228600">
              <a:buFont typeface="Arial" panose="020B0604020202020204" pitchFamily="34" charset="0"/>
              <a:buAutoNum type="arabicParenR"/>
            </a:pPr>
            <a:r>
              <a:rPr lang="en-CA" b="1" baseline="0" dirty="0" err="1" smtClean="0"/>
              <a:t>Démo</a:t>
            </a:r>
            <a:endParaRPr lang="en-CA" b="1" dirty="0"/>
          </a:p>
        </p:txBody>
      </p:sp>
      <p:sp>
        <p:nvSpPr>
          <p:cNvPr id="4" name="Slide Number Placeholder 3"/>
          <p:cNvSpPr>
            <a:spLocks noGrp="1"/>
          </p:cNvSpPr>
          <p:nvPr>
            <p:ph type="sldNum" sz="quarter" idx="10"/>
          </p:nvPr>
        </p:nvSpPr>
        <p:spPr/>
        <p:txBody>
          <a:bodyPr/>
          <a:lstStyle/>
          <a:p>
            <a:fld id="{E868C44B-B3CC-4F6C-B1DD-216339E36701}" type="slidenum">
              <a:rPr lang="en-CA" smtClean="0"/>
              <a:t>1</a:t>
            </a:fld>
            <a:endParaRPr lang="en-CA" dirty="0"/>
          </a:p>
        </p:txBody>
      </p:sp>
    </p:spTree>
    <p:extLst>
      <p:ext uri="{BB962C8B-B14F-4D97-AF65-F5344CB8AC3E}">
        <p14:creationId xmlns:p14="http://schemas.microsoft.com/office/powerpoint/2010/main" val="28104326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1924860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10"/>
          </p:nvPr>
        </p:nvSpPr>
        <p:spPr/>
        <p:txBody>
          <a:bodyPr/>
          <a:lstStyle/>
          <a:p>
            <a:fld id="{2F63F67E-96AC-4EB8-8F30-4016AC62E6B5}" type="slidenum">
              <a:rPr lang="en-CA" smtClean="0">
                <a:solidFill>
                  <a:prstClr val="black"/>
                </a:solidFill>
              </a:rPr>
              <a:pPr/>
              <a:t>22</a:t>
            </a:fld>
            <a:endParaRPr lang="en-CA" dirty="0">
              <a:solidFill>
                <a:prstClr val="black"/>
              </a:solidFill>
            </a:endParaRPr>
          </a:p>
        </p:txBody>
      </p:sp>
    </p:spTree>
    <p:extLst>
      <p:ext uri="{BB962C8B-B14F-4D97-AF65-F5344CB8AC3E}">
        <p14:creationId xmlns:p14="http://schemas.microsoft.com/office/powerpoint/2010/main" val="2980785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sz="800" dirty="0" smtClean="0"/>
              <a:t>Swift, Java, </a:t>
            </a:r>
            <a:r>
              <a:rPr lang="fr-CA" sz="800" dirty="0" err="1" smtClean="0"/>
              <a:t>Xamarin</a:t>
            </a:r>
            <a:endParaRPr lang="fr-CA"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1405079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smtClean="0"/>
              <a:t>Notre</a:t>
            </a:r>
            <a:r>
              <a:rPr lang="fr-CA" baseline="0" dirty="0" smtClean="0"/>
              <a:t> vision est basé sur notre expérience, mais toute est relatif</a:t>
            </a:r>
          </a:p>
          <a:p>
            <a:endParaRPr lang="fr-CA" baseline="0" dirty="0" smtClean="0"/>
          </a:p>
          <a:p>
            <a:r>
              <a:rPr lang="fr-CA" b="1" baseline="0" dirty="0" smtClean="0"/>
              <a:t>La réponse:  ** ÇA DÉPENDS</a:t>
            </a:r>
            <a:endParaRPr lang="fr-CA" b="1"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3585950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smtClean="0"/>
              <a:t>Veux Pieux !</a:t>
            </a:r>
          </a:p>
          <a:p>
            <a:r>
              <a:rPr lang="fr-CA" dirty="0" smtClean="0"/>
              <a:t>Promesse </a:t>
            </a:r>
            <a:r>
              <a:rPr lang="fr-CA" dirty="0" smtClean="0"/>
              <a:t>du HTML 1990  ( Html 5</a:t>
            </a:r>
            <a:r>
              <a:rPr lang="fr-CA" baseline="0" dirty="0" smtClean="0"/>
              <a:t> répondre à cette promesse ? )</a:t>
            </a:r>
            <a:endParaRPr lang="fr-CA" dirty="0" smtClean="0"/>
          </a:p>
          <a:p>
            <a:r>
              <a:rPr lang="fr-CA" dirty="0" smtClean="0"/>
              <a:t> </a:t>
            </a:r>
          </a:p>
          <a:p>
            <a:r>
              <a:rPr lang="fr-CA" dirty="0" smtClean="0"/>
              <a:t>Une</a:t>
            </a:r>
            <a:r>
              <a:rPr lang="fr-CA" baseline="0" dirty="0" smtClean="0"/>
              <a:t> volonté d’un STANDARD</a:t>
            </a:r>
          </a:p>
          <a:p>
            <a:r>
              <a:rPr lang="fr-CA" baseline="0" dirty="0" smtClean="0"/>
              <a:t>…</a:t>
            </a:r>
          </a:p>
          <a:p>
            <a:r>
              <a:rPr lang="fr-CA" baseline="0" dirty="0" smtClean="0"/>
              <a:t>Volonté d’être différent ( se démarquer en tant que Personne ou Entreprise)</a:t>
            </a:r>
          </a:p>
          <a:p>
            <a:endParaRPr lang="fr-CA" baseline="0" dirty="0" smtClean="0"/>
          </a:p>
          <a:p>
            <a:endParaRPr lang="fr-CA"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197162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95304" rtl="0" eaLnBrk="1" fontAlgn="auto" latinLnBrk="0" hangingPunct="1">
              <a:lnSpc>
                <a:spcPct val="90000"/>
              </a:lnSpc>
              <a:spcBef>
                <a:spcPts val="0"/>
              </a:spcBef>
              <a:spcAft>
                <a:spcPts val="290"/>
              </a:spcAft>
              <a:buClrTx/>
              <a:buSzTx/>
              <a:buFontTx/>
              <a:buNone/>
              <a:tabLst/>
              <a:defRPr/>
            </a:pPr>
            <a:r>
              <a:rPr lang="fr-CA" dirty="0" smtClean="0"/>
              <a:t>Knockout, </a:t>
            </a:r>
            <a:r>
              <a:rPr lang="fr-CA" dirty="0" err="1" smtClean="0"/>
              <a:t>Angular</a:t>
            </a:r>
            <a:r>
              <a:rPr lang="fr-CA" baseline="0" dirty="0" smtClean="0"/>
              <a:t>, </a:t>
            </a:r>
            <a:r>
              <a:rPr lang="fr-CA" baseline="0" dirty="0" err="1" smtClean="0"/>
              <a:t>React</a:t>
            </a:r>
            <a:r>
              <a:rPr lang="fr-CA" baseline="0" dirty="0" smtClean="0"/>
              <a:t> </a:t>
            </a:r>
            <a:r>
              <a:rPr lang="fr-CA" dirty="0" smtClean="0"/>
              <a:t>,</a:t>
            </a:r>
            <a:r>
              <a:rPr lang="fr-CA" baseline="0" dirty="0" smtClean="0"/>
              <a:t> </a:t>
            </a:r>
            <a:r>
              <a:rPr lang="fr-CA" baseline="0" dirty="0" err="1" smtClean="0"/>
              <a:t>Eurelia</a:t>
            </a:r>
            <a:endParaRPr lang="fr-CA" baseline="0" dirty="0" smtClean="0"/>
          </a:p>
          <a:p>
            <a:pPr marL="0" marR="0" lvl="0" indent="0" algn="l" defTabSz="795304" rtl="0" eaLnBrk="1" fontAlgn="auto" latinLnBrk="0" hangingPunct="1">
              <a:lnSpc>
                <a:spcPct val="90000"/>
              </a:lnSpc>
              <a:spcBef>
                <a:spcPts val="0"/>
              </a:spcBef>
              <a:spcAft>
                <a:spcPts val="290"/>
              </a:spcAft>
              <a:buClrTx/>
              <a:buSzTx/>
              <a:buFontTx/>
              <a:buNone/>
              <a:tabLst/>
              <a:defRPr/>
            </a:pPr>
            <a:r>
              <a:rPr lang="fr-CA" baseline="0" dirty="0" smtClean="0"/>
              <a:t>Même des produits entier:  Flash, </a:t>
            </a:r>
            <a:r>
              <a:rPr lang="fr-CA" baseline="0" dirty="0" err="1" smtClean="0"/>
              <a:t>SilverLight</a:t>
            </a:r>
            <a:r>
              <a:rPr lang="fr-CA" baseline="0" dirty="0" smtClean="0"/>
              <a:t>, </a:t>
            </a:r>
            <a:r>
              <a:rPr lang="fr-CA" baseline="0" dirty="0" err="1" smtClean="0"/>
              <a:t>lightswitch</a:t>
            </a:r>
            <a:endParaRPr lang="fr-CA"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2617250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smtClean="0"/>
              <a:t>Aucune</a:t>
            </a:r>
            <a:r>
              <a:rPr lang="fr-CA" baseline="0" dirty="0" smtClean="0"/>
              <a:t> illusion </a:t>
            </a:r>
            <a:r>
              <a:rPr lang="fr-CA" b="1" i="0" baseline="0" dirty="0" smtClean="0"/>
              <a:t>C’EST OBLIGATION</a:t>
            </a:r>
            <a:r>
              <a:rPr lang="fr-CA" baseline="0" dirty="0" smtClean="0"/>
              <a:t>… Pour toujours</a:t>
            </a:r>
            <a:endParaRPr lang="fr-CA" baseline="0" dirty="0" smtClean="0"/>
          </a:p>
          <a:p>
            <a:endParaRPr lang="fr-CA" baseline="0" dirty="0" smtClean="0"/>
          </a:p>
          <a:p>
            <a:pPr marL="0" marR="0" lvl="0" indent="0" algn="l" defTabSz="795304" rtl="0" eaLnBrk="1" fontAlgn="auto" latinLnBrk="0" hangingPunct="1">
              <a:lnSpc>
                <a:spcPct val="90000"/>
              </a:lnSpc>
              <a:spcBef>
                <a:spcPts val="0"/>
              </a:spcBef>
              <a:spcAft>
                <a:spcPts val="290"/>
              </a:spcAft>
              <a:buClrTx/>
              <a:buSzTx/>
              <a:buFontTx/>
              <a:buNone/>
              <a:tabLst/>
              <a:defRPr/>
            </a:pPr>
            <a:r>
              <a:rPr lang="fr-CA" baseline="0" dirty="0" smtClean="0"/>
              <a:t>Combat contre la </a:t>
            </a:r>
            <a:r>
              <a:rPr lang="fr-CA" b="1" baseline="0" dirty="0" smtClean="0"/>
              <a:t>gratuité</a:t>
            </a:r>
          </a:p>
          <a:p>
            <a:endParaRPr lang="fr-CA" baseline="0" dirty="0" smtClean="0"/>
          </a:p>
          <a:p>
            <a:r>
              <a:rPr lang="fr-CA" baseline="0" dirty="0" smtClean="0"/>
              <a:t>Convivialité cache la complexité…</a:t>
            </a:r>
          </a:p>
          <a:p>
            <a:endParaRPr lang="fr-CA" b="1" baseline="0" dirty="0" smtClean="0"/>
          </a:p>
          <a:p>
            <a:endParaRPr lang="fr-CA" baseline="0" dirty="0" smtClean="0"/>
          </a:p>
          <a:p>
            <a:endParaRPr lang="fr-CA"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406204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smtClean="0"/>
              <a:t>Est</a:t>
            </a:r>
            <a:r>
              <a:rPr lang="fr-CA" baseline="0" dirty="0" smtClean="0"/>
              <a:t>-ce que ca fait du sens…</a:t>
            </a:r>
          </a:p>
          <a:p>
            <a:r>
              <a:rPr lang="fr-CA" baseline="0" dirty="0" smtClean="0"/>
              <a:t>Qu’est ce que vous en pensé ?</a:t>
            </a:r>
          </a:p>
          <a:p>
            <a:endParaRPr lang="fr-CA" baseline="0" dirty="0" smtClean="0"/>
          </a:p>
          <a:p>
            <a:r>
              <a:rPr lang="fr-CA" baseline="0" dirty="0" smtClean="0"/>
              <a:t>étudiant, professeur, professionnelle, Gourou = Coder c’est vraiment dur</a:t>
            </a:r>
          </a:p>
          <a:p>
            <a:r>
              <a:rPr lang="fr-CA" baseline="0" dirty="0" smtClean="0"/>
              <a:t>Gens d’affaire et ou vendeur = Code c’est facile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4069627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733454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smtClean="0"/>
              <a:t>COM, DCOM, REMOTING,</a:t>
            </a:r>
            <a:r>
              <a:rPr lang="fr-CA" baseline="0" dirty="0" smtClean="0"/>
              <a:t> WCF</a:t>
            </a:r>
          </a:p>
          <a:p>
            <a:endParaRPr lang="fr-CA"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114727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12" name="Text Placeholder 11"/>
          <p:cNvSpPr>
            <a:spLocks noGrp="1"/>
          </p:cNvSpPr>
          <p:nvPr>
            <p:ph type="body" sz="quarter" idx="10" hasCustomPrompt="1"/>
          </p:nvPr>
        </p:nvSpPr>
        <p:spPr>
          <a:xfrm>
            <a:off x="4955296" y="411617"/>
            <a:ext cx="3655304" cy="1169533"/>
          </a:xfrm>
          <a:solidFill>
            <a:srgbClr val="000000"/>
          </a:solidFill>
        </p:spPr>
        <p:txBody>
          <a:bodyPr vert="horz" wrap="none" lIns="202464" tIns="34281" rIns="80986" bIns="34281" rtlCol="0" anchor="ctr">
            <a:spAutoFit/>
          </a:bodyPr>
          <a:lstStyle>
            <a:lvl1pPr marL="0" indent="0" algn="r">
              <a:buFontTx/>
              <a:buNone/>
              <a:defRPr lang="fr-CA" sz="7800" smtClean="0">
                <a:solidFill>
                  <a:schemeClr val="bg1"/>
                </a:solidFill>
                <a:latin typeface="Trebuchet MS Bold"/>
                <a:ea typeface="Feura Sans" panose="020B0503050000020004" pitchFamily="34" charset="0"/>
                <a:cs typeface="Trebuchet MS Bold"/>
              </a:defRPr>
            </a:lvl1pPr>
            <a:lvl2pPr>
              <a:defRPr lang="fr-CA" smtClean="0"/>
            </a:lvl2pPr>
            <a:lvl3pPr>
              <a:defRPr lang="fr-CA" smtClean="0"/>
            </a:lvl3pPr>
            <a:lvl4pPr>
              <a:defRPr lang="fr-CA" smtClean="0"/>
            </a:lvl4pPr>
            <a:lvl5pPr>
              <a:defRPr lang="en-US"/>
            </a:lvl5pPr>
          </a:lstStyle>
          <a:p>
            <a:pPr lvl="0" algn="r">
              <a:spcBef>
                <a:spcPct val="0"/>
              </a:spcBef>
              <a:buNone/>
            </a:pPr>
            <a:r>
              <a:rPr lang="fr-CA" dirty="0" smtClean="0"/>
              <a:t>section</a:t>
            </a:r>
            <a:endParaRPr lang="en-US" dirty="0"/>
          </a:p>
        </p:txBody>
      </p:sp>
      <p:sp>
        <p:nvSpPr>
          <p:cNvPr id="16" name="Text Placeholder 11"/>
          <p:cNvSpPr>
            <a:spLocks noGrp="1"/>
          </p:cNvSpPr>
          <p:nvPr>
            <p:ph type="body" sz="quarter" idx="11" hasCustomPrompt="1"/>
          </p:nvPr>
        </p:nvSpPr>
        <p:spPr>
          <a:xfrm>
            <a:off x="6362907" y="1834584"/>
            <a:ext cx="2247693" cy="1169533"/>
          </a:xfrm>
          <a:solidFill>
            <a:srgbClr val="000000"/>
          </a:solidFill>
        </p:spPr>
        <p:txBody>
          <a:bodyPr vert="horz" wrap="none" lIns="202464" tIns="34281" rIns="80986" bIns="34281" rtlCol="0" anchor="ctr">
            <a:spAutoFit/>
          </a:bodyPr>
          <a:lstStyle>
            <a:lvl1pPr marL="0" indent="0" algn="r">
              <a:buFontTx/>
              <a:buNone/>
              <a:defRPr lang="fr-CA" sz="7800" smtClean="0">
                <a:solidFill>
                  <a:schemeClr val="bg1"/>
                </a:solidFill>
                <a:latin typeface="Trebuchet MS Bold"/>
                <a:ea typeface="Feura Sans" panose="020B0503050000020004" pitchFamily="34" charset="0"/>
                <a:cs typeface="Trebuchet MS Bold"/>
              </a:defRPr>
            </a:lvl1pPr>
            <a:lvl2pPr>
              <a:defRPr lang="fr-CA" smtClean="0"/>
            </a:lvl2pPr>
            <a:lvl3pPr>
              <a:defRPr lang="fr-CA" smtClean="0"/>
            </a:lvl3pPr>
            <a:lvl4pPr>
              <a:defRPr lang="fr-CA" smtClean="0"/>
            </a:lvl4pPr>
            <a:lvl5pPr>
              <a:defRPr lang="en-US"/>
            </a:lvl5pPr>
          </a:lstStyle>
          <a:p>
            <a:pPr lvl="0" algn="r">
              <a:spcBef>
                <a:spcPct val="0"/>
              </a:spcBef>
              <a:buNone/>
            </a:pPr>
            <a:r>
              <a:rPr lang="fr-CA" dirty="0" err="1" smtClean="0"/>
              <a:t>title</a:t>
            </a:r>
            <a:endParaRPr lang="en-US" dirty="0"/>
          </a:p>
        </p:txBody>
      </p:sp>
      <p:sp>
        <p:nvSpPr>
          <p:cNvPr id="17" name="Text Placeholder 11"/>
          <p:cNvSpPr>
            <a:spLocks noGrp="1"/>
          </p:cNvSpPr>
          <p:nvPr>
            <p:ph type="body" sz="quarter" idx="12" hasCustomPrompt="1"/>
          </p:nvPr>
        </p:nvSpPr>
        <p:spPr>
          <a:xfrm>
            <a:off x="6154354" y="3257550"/>
            <a:ext cx="2456246" cy="1169533"/>
          </a:xfrm>
          <a:solidFill>
            <a:srgbClr val="000000"/>
          </a:solidFill>
        </p:spPr>
        <p:txBody>
          <a:bodyPr vert="horz" wrap="none" lIns="202464" tIns="34281" rIns="80986" bIns="34281" rtlCol="0" anchor="ctr">
            <a:spAutoFit/>
          </a:bodyPr>
          <a:lstStyle>
            <a:lvl1pPr marL="0" indent="0" algn="r">
              <a:buFontTx/>
              <a:buNone/>
              <a:defRPr lang="fr-CA" sz="7800" smtClean="0">
                <a:solidFill>
                  <a:schemeClr val="bg1"/>
                </a:solidFill>
                <a:latin typeface="Trebuchet MS Bold"/>
                <a:ea typeface="Feura Sans" panose="020B0503050000020004" pitchFamily="34" charset="0"/>
                <a:cs typeface="Trebuchet MS Bold"/>
              </a:defRPr>
            </a:lvl1pPr>
            <a:lvl2pPr>
              <a:defRPr lang="fr-CA" smtClean="0"/>
            </a:lvl2pPr>
            <a:lvl3pPr>
              <a:defRPr lang="fr-CA" smtClean="0"/>
            </a:lvl3pPr>
            <a:lvl4pPr>
              <a:defRPr lang="fr-CA" smtClean="0"/>
            </a:lvl4pPr>
            <a:lvl5pPr>
              <a:defRPr lang="en-US"/>
            </a:lvl5pPr>
          </a:lstStyle>
          <a:p>
            <a:pPr lvl="0" algn="r">
              <a:spcBef>
                <a:spcPct val="0"/>
              </a:spcBef>
              <a:buNone/>
            </a:pPr>
            <a:r>
              <a:rPr lang="fr-CA" dirty="0" err="1" smtClean="0"/>
              <a:t>here</a:t>
            </a:r>
            <a:endParaRPr lang="en-US" dirty="0"/>
          </a:p>
        </p:txBody>
      </p:sp>
    </p:spTree>
    <p:extLst>
      <p:ext uri="{BB962C8B-B14F-4D97-AF65-F5344CB8AC3E}">
        <p14:creationId xmlns:p14="http://schemas.microsoft.com/office/powerpoint/2010/main" val="4242414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Image">
    <p:spTree>
      <p:nvGrpSpPr>
        <p:cNvPr id="1" name=""/>
        <p:cNvGrpSpPr/>
        <p:nvPr/>
      </p:nvGrpSpPr>
      <p:grpSpPr>
        <a:xfrm>
          <a:off x="0" y="0"/>
          <a:ext cx="0" cy="0"/>
          <a:chOff x="0" y="0"/>
          <a:chExt cx="0" cy="0"/>
        </a:xfrm>
      </p:grpSpPr>
      <p:sp>
        <p:nvSpPr>
          <p:cNvPr id="4" name="Text Placeholder 2"/>
          <p:cNvSpPr>
            <a:spLocks noGrp="1"/>
          </p:cNvSpPr>
          <p:nvPr>
            <p:ph type="body" idx="1"/>
          </p:nvPr>
        </p:nvSpPr>
        <p:spPr>
          <a:xfrm>
            <a:off x="7130403" y="4967085"/>
            <a:ext cx="2013601" cy="176416"/>
          </a:xfrm>
        </p:spPr>
        <p:txBody>
          <a:bodyPr anchor="b">
            <a:normAutofit/>
          </a:bodyPr>
          <a:lstStyle>
            <a:lvl1pPr marL="0" indent="0" algn="r">
              <a:lnSpc>
                <a:spcPct val="100000"/>
              </a:lnSpc>
              <a:buNone/>
              <a:defRPr sz="900">
                <a:solidFill>
                  <a:srgbClr val="800000"/>
                </a:solidFill>
                <a:latin typeface="Feura Sans Light"/>
                <a:cs typeface="Feura Sans Light"/>
              </a:defRPr>
            </a:lvl1pPr>
            <a:lvl2pPr marL="257111" indent="0">
              <a:buNone/>
              <a:defRPr sz="1200">
                <a:solidFill>
                  <a:schemeClr val="tx1">
                    <a:tint val="75000"/>
                  </a:schemeClr>
                </a:solidFill>
              </a:defRPr>
            </a:lvl2pPr>
            <a:lvl3pPr marL="514220" indent="0">
              <a:buNone/>
              <a:defRPr sz="1100">
                <a:solidFill>
                  <a:schemeClr val="tx1">
                    <a:tint val="75000"/>
                  </a:schemeClr>
                </a:solidFill>
              </a:defRPr>
            </a:lvl3pPr>
            <a:lvl4pPr marL="771330" indent="0">
              <a:buNone/>
              <a:defRPr sz="800">
                <a:solidFill>
                  <a:schemeClr val="tx1">
                    <a:tint val="75000"/>
                  </a:schemeClr>
                </a:solidFill>
              </a:defRPr>
            </a:lvl4pPr>
            <a:lvl5pPr marL="1028439" indent="0">
              <a:buNone/>
              <a:defRPr sz="800">
                <a:solidFill>
                  <a:schemeClr val="tx1">
                    <a:tint val="75000"/>
                  </a:schemeClr>
                </a:solidFill>
              </a:defRPr>
            </a:lvl5pPr>
            <a:lvl6pPr marL="1285551" indent="0">
              <a:buNone/>
              <a:defRPr sz="800">
                <a:solidFill>
                  <a:schemeClr val="tx1">
                    <a:tint val="75000"/>
                  </a:schemeClr>
                </a:solidFill>
              </a:defRPr>
            </a:lvl6pPr>
            <a:lvl7pPr marL="1542656" indent="0">
              <a:buNone/>
              <a:defRPr sz="800">
                <a:solidFill>
                  <a:schemeClr val="tx1">
                    <a:tint val="75000"/>
                  </a:schemeClr>
                </a:solidFill>
              </a:defRPr>
            </a:lvl7pPr>
            <a:lvl8pPr marL="1799766" indent="0">
              <a:buNone/>
              <a:defRPr sz="800">
                <a:solidFill>
                  <a:schemeClr val="tx1">
                    <a:tint val="75000"/>
                  </a:schemeClr>
                </a:solidFill>
              </a:defRPr>
            </a:lvl8pPr>
            <a:lvl9pPr marL="2056877" indent="0">
              <a:buNone/>
              <a:defRPr sz="8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68231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Image">
    <p:spTree>
      <p:nvGrpSpPr>
        <p:cNvPr id="1" name=""/>
        <p:cNvGrpSpPr/>
        <p:nvPr/>
      </p:nvGrpSpPr>
      <p:grpSpPr>
        <a:xfrm>
          <a:off x="0" y="0"/>
          <a:ext cx="0" cy="0"/>
          <a:chOff x="0" y="0"/>
          <a:chExt cx="0" cy="0"/>
        </a:xfrm>
      </p:grpSpPr>
      <p:sp>
        <p:nvSpPr>
          <p:cNvPr id="4" name="Text Placeholder 2"/>
          <p:cNvSpPr>
            <a:spLocks noGrp="1"/>
          </p:cNvSpPr>
          <p:nvPr>
            <p:ph type="body" idx="1"/>
          </p:nvPr>
        </p:nvSpPr>
        <p:spPr>
          <a:xfrm>
            <a:off x="7130403" y="4967085"/>
            <a:ext cx="2013601" cy="176416"/>
          </a:xfrm>
        </p:spPr>
        <p:txBody>
          <a:bodyPr anchor="b">
            <a:normAutofit/>
          </a:bodyPr>
          <a:lstStyle>
            <a:lvl1pPr marL="0" indent="0" algn="r">
              <a:lnSpc>
                <a:spcPct val="100000"/>
              </a:lnSpc>
              <a:buNone/>
              <a:defRPr sz="900">
                <a:solidFill>
                  <a:srgbClr val="800000"/>
                </a:solidFill>
                <a:latin typeface="Feura Sans Light"/>
                <a:cs typeface="Feura Sans Light"/>
              </a:defRPr>
            </a:lvl1pPr>
            <a:lvl2pPr marL="257111" indent="0">
              <a:buNone/>
              <a:defRPr sz="1200">
                <a:solidFill>
                  <a:schemeClr val="tx1">
                    <a:tint val="75000"/>
                  </a:schemeClr>
                </a:solidFill>
              </a:defRPr>
            </a:lvl2pPr>
            <a:lvl3pPr marL="514220" indent="0">
              <a:buNone/>
              <a:defRPr sz="1100">
                <a:solidFill>
                  <a:schemeClr val="tx1">
                    <a:tint val="75000"/>
                  </a:schemeClr>
                </a:solidFill>
              </a:defRPr>
            </a:lvl3pPr>
            <a:lvl4pPr marL="771330" indent="0">
              <a:buNone/>
              <a:defRPr sz="800">
                <a:solidFill>
                  <a:schemeClr val="tx1">
                    <a:tint val="75000"/>
                  </a:schemeClr>
                </a:solidFill>
              </a:defRPr>
            </a:lvl4pPr>
            <a:lvl5pPr marL="1028439" indent="0">
              <a:buNone/>
              <a:defRPr sz="800">
                <a:solidFill>
                  <a:schemeClr val="tx1">
                    <a:tint val="75000"/>
                  </a:schemeClr>
                </a:solidFill>
              </a:defRPr>
            </a:lvl5pPr>
            <a:lvl6pPr marL="1285551" indent="0">
              <a:buNone/>
              <a:defRPr sz="800">
                <a:solidFill>
                  <a:schemeClr val="tx1">
                    <a:tint val="75000"/>
                  </a:schemeClr>
                </a:solidFill>
              </a:defRPr>
            </a:lvl6pPr>
            <a:lvl7pPr marL="1542656" indent="0">
              <a:buNone/>
              <a:defRPr sz="800">
                <a:solidFill>
                  <a:schemeClr val="tx1">
                    <a:tint val="75000"/>
                  </a:schemeClr>
                </a:solidFill>
              </a:defRPr>
            </a:lvl7pPr>
            <a:lvl8pPr marL="1799766" indent="0">
              <a:buNone/>
              <a:defRPr sz="800">
                <a:solidFill>
                  <a:schemeClr val="tx1">
                    <a:tint val="75000"/>
                  </a:schemeClr>
                </a:solidFill>
              </a:defRPr>
            </a:lvl8pPr>
            <a:lvl9pPr marL="2056877" indent="0">
              <a:buNone/>
              <a:defRPr sz="8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68231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ata">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52400" y="1123950"/>
            <a:ext cx="8839200" cy="3886200"/>
          </a:xfrm>
        </p:spPr>
        <p:txBody>
          <a:bodyPr>
            <a:normAutofit/>
          </a:bodyPr>
          <a:lstStyle>
            <a:lvl1pPr marL="0" indent="0">
              <a:lnSpc>
                <a:spcPct val="150000"/>
              </a:lnSpc>
              <a:buNone/>
              <a:defRPr sz="1600" baseline="0">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Insert your text</a:t>
            </a:r>
            <a:endParaRPr lang="en-US" dirty="0"/>
          </a:p>
        </p:txBody>
      </p:sp>
      <p:sp>
        <p:nvSpPr>
          <p:cNvPr id="11" name="Text Placeholder 10"/>
          <p:cNvSpPr>
            <a:spLocks noGrp="1"/>
          </p:cNvSpPr>
          <p:nvPr>
            <p:ph type="body" sz="quarter" idx="11" hasCustomPrompt="1"/>
          </p:nvPr>
        </p:nvSpPr>
        <p:spPr>
          <a:xfrm>
            <a:off x="0" y="133350"/>
            <a:ext cx="9144000" cy="813879"/>
          </a:xfrm>
          <a:solidFill>
            <a:srgbClr val="000000"/>
          </a:solidFill>
        </p:spPr>
        <p:txBody>
          <a:bodyPr vert="horz" wrap="square" lIns="202464" tIns="60739" rIns="121478" bIns="60739" rtlCol="0" anchor="ctr">
            <a:spAutoFit/>
          </a:bodyPr>
          <a:lstStyle>
            <a:lvl1pPr marL="0" indent="0" algn="r">
              <a:buNone/>
              <a:defRPr lang="fr-CA" sz="4900" smtClean="0">
                <a:latin typeface="Trebuchet MS Bold"/>
                <a:ea typeface="Feura Sans" panose="020B0503050000020004" pitchFamily="34" charset="0"/>
                <a:cs typeface="Trebuchet MS Bold"/>
              </a:defRPr>
            </a:lvl1pPr>
            <a:lvl2pPr>
              <a:defRPr lang="fr-CA" smtClean="0"/>
            </a:lvl2pPr>
            <a:lvl3pPr>
              <a:defRPr lang="fr-CA" smtClean="0"/>
            </a:lvl3pPr>
            <a:lvl4pPr>
              <a:defRPr lang="fr-CA" smtClean="0"/>
            </a:lvl4pPr>
            <a:lvl5pPr>
              <a:defRPr lang="en-US"/>
            </a:lvl5pPr>
          </a:lstStyle>
          <a:p>
            <a:pPr lvl="0" algn="r">
              <a:spcBef>
                <a:spcPct val="0"/>
              </a:spcBef>
            </a:pPr>
            <a:r>
              <a:rPr lang="fr-CA" dirty="0" err="1" smtClean="0"/>
              <a:t>title</a:t>
            </a:r>
            <a:endParaRPr lang="en-US" dirty="0"/>
          </a:p>
        </p:txBody>
      </p:sp>
    </p:spTree>
    <p:extLst>
      <p:ext uri="{BB962C8B-B14F-4D97-AF65-F5344CB8AC3E}">
        <p14:creationId xmlns:p14="http://schemas.microsoft.com/office/powerpoint/2010/main" val="80768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11" name="Text Placeholder 10"/>
          <p:cNvSpPr>
            <a:spLocks noGrp="1"/>
          </p:cNvSpPr>
          <p:nvPr>
            <p:ph type="body" sz="quarter" idx="11" hasCustomPrompt="1"/>
          </p:nvPr>
        </p:nvSpPr>
        <p:spPr>
          <a:xfrm>
            <a:off x="0" y="133350"/>
            <a:ext cx="9144000" cy="813879"/>
          </a:xfrm>
          <a:solidFill>
            <a:srgbClr val="000000"/>
          </a:solidFill>
        </p:spPr>
        <p:txBody>
          <a:bodyPr vert="horz" wrap="square" lIns="202464" tIns="60739" rIns="121478" bIns="60739" rtlCol="0" anchor="ctr">
            <a:spAutoFit/>
          </a:bodyPr>
          <a:lstStyle>
            <a:lvl1pPr marL="0" indent="0" algn="r">
              <a:buNone/>
              <a:defRPr lang="fr-CA" sz="4900" smtClean="0">
                <a:latin typeface="Trebuchet MS Bold"/>
                <a:ea typeface="Feura Sans" panose="020B0503050000020004" pitchFamily="34" charset="0"/>
                <a:cs typeface="Trebuchet MS Bold"/>
              </a:defRPr>
            </a:lvl1pPr>
            <a:lvl2pPr>
              <a:defRPr lang="fr-CA" smtClean="0"/>
            </a:lvl2pPr>
            <a:lvl3pPr>
              <a:defRPr lang="fr-CA" smtClean="0"/>
            </a:lvl3pPr>
            <a:lvl4pPr>
              <a:defRPr lang="fr-CA" smtClean="0"/>
            </a:lvl4pPr>
            <a:lvl5pPr>
              <a:defRPr lang="en-US"/>
            </a:lvl5pPr>
          </a:lstStyle>
          <a:p>
            <a:pPr lvl="0" algn="r">
              <a:spcBef>
                <a:spcPct val="0"/>
              </a:spcBef>
            </a:pPr>
            <a:r>
              <a:rPr lang="fr-CA" dirty="0" err="1" smtClean="0"/>
              <a:t>title</a:t>
            </a:r>
            <a:endParaRPr lang="en-US" dirty="0"/>
          </a:p>
        </p:txBody>
      </p:sp>
      <p:sp>
        <p:nvSpPr>
          <p:cNvPr id="6" name="Content Placeholder 5"/>
          <p:cNvSpPr>
            <a:spLocks noGrp="1"/>
          </p:cNvSpPr>
          <p:nvPr>
            <p:ph sz="quarter" idx="12" hasCustomPrompt="1"/>
          </p:nvPr>
        </p:nvSpPr>
        <p:spPr>
          <a:xfrm>
            <a:off x="7315200" y="4991100"/>
            <a:ext cx="1828800" cy="152400"/>
          </a:xfrm>
        </p:spPr>
        <p:txBody>
          <a:bodyPr anchor="b">
            <a:noAutofit/>
          </a:bodyPr>
          <a:lstStyle>
            <a:lvl1pPr marL="0" indent="0" algn="r">
              <a:buNone/>
              <a:defRPr sz="600" b="0" baseline="0">
                <a:solidFill>
                  <a:srgbClr val="000000"/>
                </a:solidFill>
              </a:defRPr>
            </a:lvl1pPr>
          </a:lstStyle>
          <a:p>
            <a:pPr lvl="0"/>
            <a:r>
              <a:rPr lang="fr-CA" dirty="0" err="1" smtClean="0"/>
              <a:t>Creative</a:t>
            </a:r>
            <a:r>
              <a:rPr lang="fr-CA" dirty="0" smtClean="0"/>
              <a:t> Common: URL</a:t>
            </a:r>
            <a:endParaRPr lang="en-US" dirty="0"/>
          </a:p>
        </p:txBody>
      </p:sp>
    </p:spTree>
    <p:extLst>
      <p:ext uri="{BB962C8B-B14F-4D97-AF65-F5344CB8AC3E}">
        <p14:creationId xmlns:p14="http://schemas.microsoft.com/office/powerpoint/2010/main" val="2935232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creenshot">
    <p:spTree>
      <p:nvGrpSpPr>
        <p:cNvPr id="1" name=""/>
        <p:cNvGrpSpPr/>
        <p:nvPr/>
      </p:nvGrpSpPr>
      <p:grpSpPr>
        <a:xfrm>
          <a:off x="0" y="0"/>
          <a:ext cx="0" cy="0"/>
          <a:chOff x="0" y="0"/>
          <a:chExt cx="0" cy="0"/>
        </a:xfrm>
      </p:grpSpPr>
      <p:sp>
        <p:nvSpPr>
          <p:cNvPr id="11" name="Text Placeholder 10"/>
          <p:cNvSpPr>
            <a:spLocks noGrp="1"/>
          </p:cNvSpPr>
          <p:nvPr>
            <p:ph type="body" sz="quarter" idx="11" hasCustomPrompt="1"/>
          </p:nvPr>
        </p:nvSpPr>
        <p:spPr>
          <a:xfrm>
            <a:off x="0" y="133350"/>
            <a:ext cx="9144000" cy="813879"/>
          </a:xfrm>
          <a:solidFill>
            <a:srgbClr val="000000"/>
          </a:solidFill>
        </p:spPr>
        <p:txBody>
          <a:bodyPr vert="horz" wrap="square" lIns="202464" tIns="60739" rIns="121478" bIns="60739" rtlCol="0" anchor="ctr">
            <a:spAutoFit/>
          </a:bodyPr>
          <a:lstStyle>
            <a:lvl1pPr marL="0" indent="0" algn="r">
              <a:buNone/>
              <a:defRPr lang="fr-CA" sz="4900" smtClean="0">
                <a:latin typeface="Trebuchet MS Bold"/>
                <a:ea typeface="Feura Sans" panose="020B0503050000020004" pitchFamily="34" charset="0"/>
                <a:cs typeface="Trebuchet MS Bold"/>
              </a:defRPr>
            </a:lvl1pPr>
            <a:lvl2pPr>
              <a:defRPr lang="fr-CA" smtClean="0"/>
            </a:lvl2pPr>
            <a:lvl3pPr>
              <a:defRPr lang="fr-CA" smtClean="0"/>
            </a:lvl3pPr>
            <a:lvl4pPr>
              <a:defRPr lang="fr-CA" smtClean="0"/>
            </a:lvl4pPr>
            <a:lvl5pPr>
              <a:defRPr lang="en-US"/>
            </a:lvl5pPr>
          </a:lstStyle>
          <a:p>
            <a:pPr lvl="0" algn="r">
              <a:spcBef>
                <a:spcPct val="0"/>
              </a:spcBef>
            </a:pPr>
            <a:r>
              <a:rPr lang="fr-CA" dirty="0" err="1" smtClean="0"/>
              <a:t>title</a:t>
            </a:r>
            <a:endParaRPr lang="en-US" dirty="0"/>
          </a:p>
        </p:txBody>
      </p:sp>
    </p:spTree>
    <p:extLst>
      <p:ext uri="{BB962C8B-B14F-4D97-AF65-F5344CB8AC3E}">
        <p14:creationId xmlns:p14="http://schemas.microsoft.com/office/powerpoint/2010/main" val="145276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5" name="Picture 4" descr="3294880465_b3c4541fcd_o.jpg"/>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0" y="0"/>
            <a:ext cx="3405282" cy="5143500"/>
          </a:xfrm>
          <a:prstGeom prst="rect">
            <a:avLst/>
          </a:prstGeom>
        </p:spPr>
      </p:pic>
      <p:sp>
        <p:nvSpPr>
          <p:cNvPr id="13" name="TextBox 12"/>
          <p:cNvSpPr txBox="1"/>
          <p:nvPr userDrawn="1"/>
        </p:nvSpPr>
        <p:spPr>
          <a:xfrm>
            <a:off x="6703923" y="4953072"/>
            <a:ext cx="2440077" cy="190428"/>
          </a:xfrm>
          <a:prstGeom prst="rect">
            <a:avLst/>
          </a:prstGeom>
          <a:noFill/>
        </p:spPr>
        <p:txBody>
          <a:bodyPr wrap="none" lIns="51426" tIns="25713" rIns="51426" bIns="25713" rtlCol="0" anchor="b">
            <a:spAutoFit/>
          </a:bodyPr>
          <a:lstStyle/>
          <a:p>
            <a:pPr marL="0" marR="0" indent="0" algn="r" defTabSz="795304" rtl="0" eaLnBrk="1" fontAlgn="auto" latinLnBrk="0" hangingPunct="1">
              <a:lnSpc>
                <a:spcPct val="100000"/>
              </a:lnSpc>
              <a:spcBef>
                <a:spcPts val="0"/>
              </a:spcBef>
              <a:spcAft>
                <a:spcPts val="0"/>
              </a:spcAft>
              <a:buClrTx/>
              <a:buSzTx/>
              <a:buFontTx/>
              <a:buNone/>
              <a:tabLst/>
              <a:defRPr/>
            </a:pPr>
            <a:r>
              <a:rPr lang="en-US" sz="900" b="0" i="0" dirty="0" smtClean="0">
                <a:solidFill>
                  <a:srgbClr val="000000"/>
                </a:solidFill>
                <a:latin typeface="Trebuchet MS"/>
                <a:cs typeface="Trebuchet MS"/>
              </a:rPr>
              <a:t>Creative Commons: https://</a:t>
            </a:r>
            <a:r>
              <a:rPr lang="en-US" sz="900" b="0" i="0" dirty="0" err="1" smtClean="0">
                <a:solidFill>
                  <a:srgbClr val="000000"/>
                </a:solidFill>
                <a:latin typeface="Trebuchet MS"/>
                <a:cs typeface="Trebuchet MS"/>
              </a:rPr>
              <a:t>flic.kr</a:t>
            </a:r>
            <a:r>
              <a:rPr lang="en-US" sz="900" b="0" i="0" dirty="0" smtClean="0">
                <a:solidFill>
                  <a:srgbClr val="000000"/>
                </a:solidFill>
                <a:latin typeface="Trebuchet MS"/>
                <a:cs typeface="Trebuchet MS"/>
              </a:rPr>
              <a:t>/p/62a8aT</a:t>
            </a:r>
          </a:p>
        </p:txBody>
      </p:sp>
      <p:sp>
        <p:nvSpPr>
          <p:cNvPr id="2" name="Title 1"/>
          <p:cNvSpPr>
            <a:spLocks noGrp="1"/>
          </p:cNvSpPr>
          <p:nvPr>
            <p:ph type="title" hasCustomPrompt="1"/>
          </p:nvPr>
        </p:nvSpPr>
        <p:spPr>
          <a:xfrm>
            <a:off x="2971801" y="1628775"/>
            <a:ext cx="5928890" cy="3086100"/>
          </a:xfrm>
        </p:spPr>
        <p:txBody>
          <a:bodyPr anchor="b">
            <a:noAutofit/>
          </a:bodyPr>
          <a:lstStyle>
            <a:lvl1pPr algn="r">
              <a:defRPr sz="6500" b="1" i="0" baseline="0">
                <a:solidFill>
                  <a:srgbClr val="000000"/>
                </a:solidFill>
                <a:latin typeface="Trebuchet MS"/>
                <a:cs typeface="Trebuchet MS"/>
              </a:defRPr>
            </a:lvl1pPr>
          </a:lstStyle>
          <a:p>
            <a:r>
              <a:rPr lang="fr-CA" dirty="0" err="1" smtClean="0"/>
              <a:t>demo</a:t>
            </a:r>
            <a:r>
              <a:rPr lang="fr-CA" dirty="0" smtClean="0"/>
              <a:t> </a:t>
            </a:r>
            <a:r>
              <a:rPr lang="fr-CA" dirty="0" err="1" smtClean="0"/>
              <a:t>title</a:t>
            </a:r>
            <a:endParaRPr lang="en-US" dirty="0"/>
          </a:p>
        </p:txBody>
      </p:sp>
    </p:spTree>
    <p:extLst>
      <p:ext uri="{BB962C8B-B14F-4D97-AF65-F5344CB8AC3E}">
        <p14:creationId xmlns:p14="http://schemas.microsoft.com/office/powerpoint/2010/main" val="1352837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130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52400" y="1123950"/>
            <a:ext cx="8839200" cy="3886200"/>
          </a:xfrm>
        </p:spPr>
        <p:txBody>
          <a:bodyPr>
            <a:normAutofit/>
          </a:bodyPr>
          <a:lstStyle>
            <a:lvl1pPr marL="0" indent="0">
              <a:lnSpc>
                <a:spcPct val="100000"/>
              </a:lnSpc>
              <a:buNone/>
              <a:defRPr sz="1600" baseline="0">
                <a:solidFill>
                  <a:srgbClr val="000000"/>
                </a:solidFill>
                <a:latin typeface="Monaco"/>
                <a:cs typeface="Monaco"/>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Insert your text</a:t>
            </a:r>
            <a:endParaRPr lang="en-US" dirty="0"/>
          </a:p>
        </p:txBody>
      </p:sp>
      <p:sp>
        <p:nvSpPr>
          <p:cNvPr id="11" name="Text Placeholder 10"/>
          <p:cNvSpPr>
            <a:spLocks noGrp="1"/>
          </p:cNvSpPr>
          <p:nvPr>
            <p:ph type="body" sz="quarter" idx="11" hasCustomPrompt="1"/>
          </p:nvPr>
        </p:nvSpPr>
        <p:spPr>
          <a:xfrm>
            <a:off x="0" y="133350"/>
            <a:ext cx="9144000" cy="813879"/>
          </a:xfrm>
          <a:solidFill>
            <a:srgbClr val="000000"/>
          </a:solidFill>
        </p:spPr>
        <p:txBody>
          <a:bodyPr vert="horz" wrap="square" lIns="202464" tIns="60739" rIns="121478" bIns="60739" rtlCol="0" anchor="ctr">
            <a:spAutoFit/>
          </a:bodyPr>
          <a:lstStyle>
            <a:lvl1pPr algn="r">
              <a:defRPr lang="fr-CA" sz="4900" smtClean="0">
                <a:latin typeface="Trebuchet MS Bold"/>
                <a:ea typeface="Feura Sans" panose="020B0503050000020004" pitchFamily="34" charset="0"/>
                <a:cs typeface="Trebuchet MS Bold"/>
              </a:defRPr>
            </a:lvl1pPr>
            <a:lvl2pPr>
              <a:defRPr lang="fr-CA" smtClean="0"/>
            </a:lvl2pPr>
            <a:lvl3pPr>
              <a:defRPr lang="fr-CA" smtClean="0"/>
            </a:lvl3pPr>
            <a:lvl4pPr>
              <a:defRPr lang="fr-CA" smtClean="0"/>
            </a:lvl4pPr>
            <a:lvl5pPr>
              <a:defRPr lang="en-US"/>
            </a:lvl5pPr>
          </a:lstStyle>
          <a:p>
            <a:pPr lvl="0" algn="r">
              <a:spcBef>
                <a:spcPct val="0"/>
              </a:spcBef>
              <a:buNone/>
            </a:pPr>
            <a:r>
              <a:rPr lang="fr-CA" dirty="0" smtClean="0"/>
              <a:t>code</a:t>
            </a:r>
            <a:endParaRPr lang="en-US" dirty="0"/>
          </a:p>
        </p:txBody>
      </p:sp>
    </p:spTree>
    <p:extLst>
      <p:ext uri="{BB962C8B-B14F-4D97-AF65-F5344CB8AC3E}">
        <p14:creationId xmlns:p14="http://schemas.microsoft.com/office/powerpoint/2010/main" val="2863268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Image">
    <p:spTree>
      <p:nvGrpSpPr>
        <p:cNvPr id="1" name=""/>
        <p:cNvGrpSpPr/>
        <p:nvPr/>
      </p:nvGrpSpPr>
      <p:grpSpPr>
        <a:xfrm>
          <a:off x="0" y="0"/>
          <a:ext cx="0" cy="0"/>
          <a:chOff x="0" y="0"/>
          <a:chExt cx="0" cy="0"/>
        </a:xfrm>
      </p:grpSpPr>
      <p:sp>
        <p:nvSpPr>
          <p:cNvPr id="4" name="Text Placeholder 2"/>
          <p:cNvSpPr>
            <a:spLocks noGrp="1"/>
          </p:cNvSpPr>
          <p:nvPr>
            <p:ph type="body" idx="1"/>
          </p:nvPr>
        </p:nvSpPr>
        <p:spPr>
          <a:xfrm>
            <a:off x="7130403" y="4967085"/>
            <a:ext cx="2013601" cy="176416"/>
          </a:xfrm>
        </p:spPr>
        <p:txBody>
          <a:bodyPr anchor="b">
            <a:normAutofit/>
          </a:bodyPr>
          <a:lstStyle>
            <a:lvl1pPr marL="0" indent="0" algn="r">
              <a:lnSpc>
                <a:spcPct val="100000"/>
              </a:lnSpc>
              <a:buNone/>
              <a:defRPr sz="900">
                <a:solidFill>
                  <a:srgbClr val="800000"/>
                </a:solidFill>
                <a:latin typeface="Feura Sans Light"/>
                <a:cs typeface="Feura Sans Light"/>
              </a:defRPr>
            </a:lvl1pPr>
            <a:lvl2pPr marL="257111" indent="0">
              <a:buNone/>
              <a:defRPr sz="1200">
                <a:solidFill>
                  <a:schemeClr val="tx1">
                    <a:tint val="75000"/>
                  </a:schemeClr>
                </a:solidFill>
              </a:defRPr>
            </a:lvl2pPr>
            <a:lvl3pPr marL="514220" indent="0">
              <a:buNone/>
              <a:defRPr sz="1100">
                <a:solidFill>
                  <a:schemeClr val="tx1">
                    <a:tint val="75000"/>
                  </a:schemeClr>
                </a:solidFill>
              </a:defRPr>
            </a:lvl3pPr>
            <a:lvl4pPr marL="771330" indent="0">
              <a:buNone/>
              <a:defRPr sz="800">
                <a:solidFill>
                  <a:schemeClr val="tx1">
                    <a:tint val="75000"/>
                  </a:schemeClr>
                </a:solidFill>
              </a:defRPr>
            </a:lvl4pPr>
            <a:lvl5pPr marL="1028439" indent="0">
              <a:buNone/>
              <a:defRPr sz="800">
                <a:solidFill>
                  <a:schemeClr val="tx1">
                    <a:tint val="75000"/>
                  </a:schemeClr>
                </a:solidFill>
              </a:defRPr>
            </a:lvl5pPr>
            <a:lvl6pPr marL="1285551" indent="0">
              <a:buNone/>
              <a:defRPr sz="800">
                <a:solidFill>
                  <a:schemeClr val="tx1">
                    <a:tint val="75000"/>
                  </a:schemeClr>
                </a:solidFill>
              </a:defRPr>
            </a:lvl6pPr>
            <a:lvl7pPr marL="1542656" indent="0">
              <a:buNone/>
              <a:defRPr sz="800">
                <a:solidFill>
                  <a:schemeClr val="tx1">
                    <a:tint val="75000"/>
                  </a:schemeClr>
                </a:solidFill>
              </a:defRPr>
            </a:lvl7pPr>
            <a:lvl8pPr marL="1799766" indent="0">
              <a:buNone/>
              <a:defRPr sz="800">
                <a:solidFill>
                  <a:schemeClr val="tx1">
                    <a:tint val="75000"/>
                  </a:schemeClr>
                </a:solidFill>
              </a:defRPr>
            </a:lvl8pPr>
            <a:lvl9pPr marL="2056877" indent="0">
              <a:buNone/>
              <a:defRPr sz="8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68231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Image">
    <p:spTree>
      <p:nvGrpSpPr>
        <p:cNvPr id="1" name=""/>
        <p:cNvGrpSpPr/>
        <p:nvPr/>
      </p:nvGrpSpPr>
      <p:grpSpPr>
        <a:xfrm>
          <a:off x="0" y="0"/>
          <a:ext cx="0" cy="0"/>
          <a:chOff x="0" y="0"/>
          <a:chExt cx="0" cy="0"/>
        </a:xfrm>
      </p:grpSpPr>
      <p:sp>
        <p:nvSpPr>
          <p:cNvPr id="4" name="Text Placeholder 2"/>
          <p:cNvSpPr>
            <a:spLocks noGrp="1"/>
          </p:cNvSpPr>
          <p:nvPr>
            <p:ph type="body" idx="1"/>
          </p:nvPr>
        </p:nvSpPr>
        <p:spPr>
          <a:xfrm>
            <a:off x="7130403" y="4967085"/>
            <a:ext cx="2013601" cy="176416"/>
          </a:xfrm>
        </p:spPr>
        <p:txBody>
          <a:bodyPr anchor="b">
            <a:normAutofit/>
          </a:bodyPr>
          <a:lstStyle>
            <a:lvl1pPr marL="0" indent="0" algn="r">
              <a:lnSpc>
                <a:spcPct val="100000"/>
              </a:lnSpc>
              <a:buNone/>
              <a:defRPr sz="900">
                <a:solidFill>
                  <a:srgbClr val="800000"/>
                </a:solidFill>
                <a:latin typeface="Feura Sans Light"/>
                <a:cs typeface="Feura Sans Light"/>
              </a:defRPr>
            </a:lvl1pPr>
            <a:lvl2pPr marL="257111" indent="0">
              <a:buNone/>
              <a:defRPr sz="1200">
                <a:solidFill>
                  <a:schemeClr val="tx1">
                    <a:tint val="75000"/>
                  </a:schemeClr>
                </a:solidFill>
              </a:defRPr>
            </a:lvl2pPr>
            <a:lvl3pPr marL="514220" indent="0">
              <a:buNone/>
              <a:defRPr sz="1100">
                <a:solidFill>
                  <a:schemeClr val="tx1">
                    <a:tint val="75000"/>
                  </a:schemeClr>
                </a:solidFill>
              </a:defRPr>
            </a:lvl3pPr>
            <a:lvl4pPr marL="771330" indent="0">
              <a:buNone/>
              <a:defRPr sz="800">
                <a:solidFill>
                  <a:schemeClr val="tx1">
                    <a:tint val="75000"/>
                  </a:schemeClr>
                </a:solidFill>
              </a:defRPr>
            </a:lvl4pPr>
            <a:lvl5pPr marL="1028439" indent="0">
              <a:buNone/>
              <a:defRPr sz="800">
                <a:solidFill>
                  <a:schemeClr val="tx1">
                    <a:tint val="75000"/>
                  </a:schemeClr>
                </a:solidFill>
              </a:defRPr>
            </a:lvl5pPr>
            <a:lvl6pPr marL="1285551" indent="0">
              <a:buNone/>
              <a:defRPr sz="800">
                <a:solidFill>
                  <a:schemeClr val="tx1">
                    <a:tint val="75000"/>
                  </a:schemeClr>
                </a:solidFill>
              </a:defRPr>
            </a:lvl6pPr>
            <a:lvl7pPr marL="1542656" indent="0">
              <a:buNone/>
              <a:defRPr sz="800">
                <a:solidFill>
                  <a:schemeClr val="tx1">
                    <a:tint val="75000"/>
                  </a:schemeClr>
                </a:solidFill>
              </a:defRPr>
            </a:lvl7pPr>
            <a:lvl8pPr marL="1799766" indent="0">
              <a:buNone/>
              <a:defRPr sz="800">
                <a:solidFill>
                  <a:schemeClr val="tx1">
                    <a:tint val="75000"/>
                  </a:schemeClr>
                </a:solidFill>
              </a:defRPr>
            </a:lvl8pPr>
            <a:lvl9pPr marL="2056877" indent="0">
              <a:buNone/>
              <a:defRPr sz="8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68231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68557" tIns="34281" rIns="68557" bIns="34281" rtlCol="0" anchor="ctr">
            <a:normAutofit/>
          </a:bodyPr>
          <a:lstStyle/>
          <a:p>
            <a:r>
              <a:rPr lang="en-US" dirty="0" smtClean="0"/>
              <a:t>Click to edit Master title style</a:t>
            </a:r>
            <a:endParaRPr lang="en-CA" dirty="0"/>
          </a:p>
        </p:txBody>
      </p:sp>
      <p:sp>
        <p:nvSpPr>
          <p:cNvPr id="3" name="Text Placeholder 2"/>
          <p:cNvSpPr>
            <a:spLocks noGrp="1"/>
          </p:cNvSpPr>
          <p:nvPr>
            <p:ph type="body" idx="1"/>
          </p:nvPr>
        </p:nvSpPr>
        <p:spPr>
          <a:xfrm>
            <a:off x="628650" y="1369219"/>
            <a:ext cx="7886700" cy="3263504"/>
          </a:xfrm>
          <a:prstGeom prst="rect">
            <a:avLst/>
          </a:prstGeom>
        </p:spPr>
        <p:txBody>
          <a:bodyPr vert="horz" lIns="68557" tIns="34281" rIns="68557" bIns="3428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
        <p:nvSpPr>
          <p:cNvPr id="4" name="Date Placeholder 3"/>
          <p:cNvSpPr>
            <a:spLocks noGrp="1"/>
          </p:cNvSpPr>
          <p:nvPr>
            <p:ph type="dt" sz="half" idx="2"/>
          </p:nvPr>
        </p:nvSpPr>
        <p:spPr>
          <a:xfrm>
            <a:off x="628650" y="4767270"/>
            <a:ext cx="2057400" cy="273844"/>
          </a:xfrm>
          <a:prstGeom prst="rect">
            <a:avLst/>
          </a:prstGeom>
        </p:spPr>
        <p:txBody>
          <a:bodyPr vert="horz" lIns="68557" tIns="34281" rIns="68557" bIns="34281" rtlCol="0" anchor="ctr"/>
          <a:lstStyle>
            <a:lvl1pPr algn="l">
              <a:defRPr sz="900" b="1" i="0">
                <a:solidFill>
                  <a:schemeClr val="tx1">
                    <a:tint val="75000"/>
                  </a:schemeClr>
                </a:solidFill>
                <a:latin typeface="Trebuchet MS"/>
                <a:cs typeface="Trebuchet MS"/>
              </a:defRPr>
            </a:lvl1pPr>
          </a:lstStyle>
          <a:p>
            <a:fld id="{6E9FED43-6D0B-40D2-AE60-687C628DB1EB}" type="datetimeFigureOut">
              <a:rPr lang="en-CA" smtClean="0"/>
              <a:pPr/>
              <a:t>2016-10-11</a:t>
            </a:fld>
            <a:endParaRPr lang="en-CA"/>
          </a:p>
        </p:txBody>
      </p:sp>
      <p:sp>
        <p:nvSpPr>
          <p:cNvPr id="5" name="Footer Placeholder 4"/>
          <p:cNvSpPr>
            <a:spLocks noGrp="1"/>
          </p:cNvSpPr>
          <p:nvPr>
            <p:ph type="ftr" sz="quarter" idx="3"/>
          </p:nvPr>
        </p:nvSpPr>
        <p:spPr>
          <a:xfrm>
            <a:off x="3028950" y="4767270"/>
            <a:ext cx="3086100" cy="273844"/>
          </a:xfrm>
          <a:prstGeom prst="rect">
            <a:avLst/>
          </a:prstGeom>
        </p:spPr>
        <p:txBody>
          <a:bodyPr vert="horz" lIns="68557" tIns="34281" rIns="68557" bIns="34281" rtlCol="0" anchor="ctr"/>
          <a:lstStyle>
            <a:lvl1pPr algn="ctr">
              <a:defRPr sz="900" b="1" i="0">
                <a:solidFill>
                  <a:schemeClr val="tx1">
                    <a:tint val="75000"/>
                  </a:schemeClr>
                </a:solidFill>
                <a:latin typeface="Trebuchet MS"/>
                <a:cs typeface="Trebuchet MS"/>
              </a:defRPr>
            </a:lvl1pPr>
          </a:lstStyle>
          <a:p>
            <a:endParaRPr lang="en-CA"/>
          </a:p>
        </p:txBody>
      </p:sp>
      <p:sp>
        <p:nvSpPr>
          <p:cNvPr id="6" name="Slide Number Placeholder 5"/>
          <p:cNvSpPr>
            <a:spLocks noGrp="1"/>
          </p:cNvSpPr>
          <p:nvPr>
            <p:ph type="sldNum" sz="quarter" idx="4"/>
          </p:nvPr>
        </p:nvSpPr>
        <p:spPr>
          <a:xfrm>
            <a:off x="6457950" y="4767270"/>
            <a:ext cx="2057400" cy="273844"/>
          </a:xfrm>
          <a:prstGeom prst="rect">
            <a:avLst/>
          </a:prstGeom>
        </p:spPr>
        <p:txBody>
          <a:bodyPr vert="horz" lIns="68557" tIns="34281" rIns="68557" bIns="34281" rtlCol="0" anchor="ctr"/>
          <a:lstStyle>
            <a:lvl1pPr algn="r">
              <a:defRPr sz="900" b="1" i="0">
                <a:solidFill>
                  <a:schemeClr val="tx1">
                    <a:tint val="75000"/>
                  </a:schemeClr>
                </a:solidFill>
                <a:latin typeface="Trebuchet MS"/>
                <a:cs typeface="Trebuchet MS"/>
              </a:defRPr>
            </a:lvl1pPr>
          </a:lstStyle>
          <a:p>
            <a:fld id="{B7C9C1AE-D298-4ED6-ABE1-1BA061A924CC}" type="slidenum">
              <a:rPr lang="en-CA" smtClean="0"/>
              <a:pPr/>
              <a:t>‹#›</a:t>
            </a:fld>
            <a:endParaRPr lang="en-CA"/>
          </a:p>
        </p:txBody>
      </p:sp>
    </p:spTree>
    <p:extLst>
      <p:ext uri="{BB962C8B-B14F-4D97-AF65-F5344CB8AC3E}">
        <p14:creationId xmlns:p14="http://schemas.microsoft.com/office/powerpoint/2010/main" val="119170522"/>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4" r:id="rId3"/>
    <p:sldLayoutId id="2147483875" r:id="rId4"/>
    <p:sldLayoutId id="2147483858" r:id="rId5"/>
    <p:sldLayoutId id="2147483856" r:id="rId6"/>
    <p:sldLayoutId id="2147483873" r:id="rId7"/>
    <p:sldLayoutId id="2147483876" r:id="rId8"/>
    <p:sldLayoutId id="2147483877" r:id="rId9"/>
    <p:sldLayoutId id="2147483878" r:id="rId10"/>
    <p:sldLayoutId id="214748387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685564" rtl="0" eaLnBrk="1" latinLnBrk="0" hangingPunct="1">
        <a:lnSpc>
          <a:spcPct val="90000"/>
        </a:lnSpc>
        <a:spcBef>
          <a:spcPct val="0"/>
        </a:spcBef>
        <a:buNone/>
        <a:defRPr sz="3300" b="1" i="0" kern="1200">
          <a:solidFill>
            <a:schemeClr val="tx1"/>
          </a:solidFill>
          <a:latin typeface="Trebuchet MS"/>
          <a:ea typeface="Feura Sans" panose="020B0503050000020004" pitchFamily="34" charset="0"/>
          <a:cs typeface="Trebuchet MS"/>
        </a:defRPr>
      </a:lvl1pPr>
    </p:titleStyle>
    <p:bodyStyle>
      <a:lvl1pPr marL="171393" indent="-171393" algn="l" defTabSz="685564" rtl="0" eaLnBrk="1" latinLnBrk="0" hangingPunct="1">
        <a:lnSpc>
          <a:spcPct val="90000"/>
        </a:lnSpc>
        <a:spcBef>
          <a:spcPts val="750"/>
        </a:spcBef>
        <a:buFont typeface="Arial" panose="020B0604020202020204" pitchFamily="34" charset="0"/>
        <a:buChar char="•"/>
        <a:defRPr sz="2100" b="1" i="0" kern="1200">
          <a:solidFill>
            <a:schemeClr val="tx1"/>
          </a:solidFill>
          <a:latin typeface="Trebuchet MS"/>
          <a:ea typeface="Feura Sans Light" panose="020B0303050000020004" pitchFamily="34" charset="0"/>
          <a:cs typeface="Trebuchet MS"/>
        </a:defRPr>
      </a:lvl1pPr>
      <a:lvl2pPr marL="514177" indent="-171393" algn="l" defTabSz="685564" rtl="0" eaLnBrk="1" latinLnBrk="0" hangingPunct="1">
        <a:lnSpc>
          <a:spcPct val="90000"/>
        </a:lnSpc>
        <a:spcBef>
          <a:spcPts val="375"/>
        </a:spcBef>
        <a:buFont typeface="Arial" panose="020B0604020202020204" pitchFamily="34" charset="0"/>
        <a:buChar char="•"/>
        <a:defRPr sz="1800" b="1" i="0" kern="1200">
          <a:solidFill>
            <a:schemeClr val="tx1"/>
          </a:solidFill>
          <a:latin typeface="Trebuchet MS"/>
          <a:ea typeface="Feura Sans Light" panose="020B0303050000020004" pitchFamily="34" charset="0"/>
          <a:cs typeface="Trebuchet MS"/>
        </a:defRPr>
      </a:lvl2pPr>
      <a:lvl3pPr marL="856954" indent="-171393" algn="l" defTabSz="685564" rtl="0" eaLnBrk="1" latinLnBrk="0" hangingPunct="1">
        <a:lnSpc>
          <a:spcPct val="90000"/>
        </a:lnSpc>
        <a:spcBef>
          <a:spcPts val="375"/>
        </a:spcBef>
        <a:buFont typeface="Arial" panose="020B0604020202020204" pitchFamily="34" charset="0"/>
        <a:buChar char="•"/>
        <a:defRPr sz="1600" b="1" i="0" kern="1200">
          <a:solidFill>
            <a:schemeClr val="tx1"/>
          </a:solidFill>
          <a:latin typeface="Trebuchet MS"/>
          <a:ea typeface="Feura Sans Light" panose="020B0303050000020004" pitchFamily="34" charset="0"/>
          <a:cs typeface="Trebuchet MS"/>
        </a:defRPr>
      </a:lvl3pPr>
      <a:lvl4pPr marL="1199736" indent="-171393" algn="l" defTabSz="685564" rtl="0" eaLnBrk="1" latinLnBrk="0" hangingPunct="1">
        <a:lnSpc>
          <a:spcPct val="90000"/>
        </a:lnSpc>
        <a:spcBef>
          <a:spcPts val="375"/>
        </a:spcBef>
        <a:buFont typeface="Arial" panose="020B0604020202020204" pitchFamily="34" charset="0"/>
        <a:buChar char="•"/>
        <a:defRPr sz="1400" b="1" i="0" kern="1200">
          <a:solidFill>
            <a:schemeClr val="tx1"/>
          </a:solidFill>
          <a:latin typeface="Trebuchet MS"/>
          <a:ea typeface="Feura Sans Light" panose="020B0303050000020004" pitchFamily="34" charset="0"/>
          <a:cs typeface="Trebuchet MS"/>
        </a:defRPr>
      </a:lvl4pPr>
      <a:lvl5pPr marL="1542518" indent="-171393" algn="l" defTabSz="685564" rtl="0" eaLnBrk="1" latinLnBrk="0" hangingPunct="1">
        <a:lnSpc>
          <a:spcPct val="90000"/>
        </a:lnSpc>
        <a:spcBef>
          <a:spcPts val="375"/>
        </a:spcBef>
        <a:buFont typeface="Arial" panose="020B0604020202020204" pitchFamily="34" charset="0"/>
        <a:buChar char="•"/>
        <a:defRPr sz="1400" b="1" i="0" kern="1200">
          <a:solidFill>
            <a:schemeClr val="tx1"/>
          </a:solidFill>
          <a:latin typeface="Trebuchet MS"/>
          <a:ea typeface="Feura Sans Light" panose="020B0303050000020004" pitchFamily="34" charset="0"/>
          <a:cs typeface="Trebuchet MS"/>
        </a:defRPr>
      </a:lvl5pPr>
      <a:lvl6pPr marL="1885299" indent="-171393" algn="l" defTabSz="68556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081" indent="-171393" algn="l" defTabSz="68556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0864" indent="-171393" algn="l" defTabSz="68556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3645" indent="-171393" algn="l" defTabSz="68556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564" rtl="0" eaLnBrk="1" latinLnBrk="0" hangingPunct="1">
        <a:defRPr sz="1400" kern="1200">
          <a:solidFill>
            <a:schemeClr val="tx1"/>
          </a:solidFill>
          <a:latin typeface="+mn-lt"/>
          <a:ea typeface="+mn-ea"/>
          <a:cs typeface="+mn-cs"/>
        </a:defRPr>
      </a:lvl1pPr>
      <a:lvl2pPr marL="342782" algn="l" defTabSz="685564" rtl="0" eaLnBrk="1" latinLnBrk="0" hangingPunct="1">
        <a:defRPr sz="1400" kern="1200">
          <a:solidFill>
            <a:schemeClr val="tx1"/>
          </a:solidFill>
          <a:latin typeface="+mn-lt"/>
          <a:ea typeface="+mn-ea"/>
          <a:cs typeface="+mn-cs"/>
        </a:defRPr>
      </a:lvl2pPr>
      <a:lvl3pPr marL="685564" algn="l" defTabSz="685564" rtl="0" eaLnBrk="1" latinLnBrk="0" hangingPunct="1">
        <a:defRPr sz="1400" kern="1200">
          <a:solidFill>
            <a:schemeClr val="tx1"/>
          </a:solidFill>
          <a:latin typeface="+mn-lt"/>
          <a:ea typeface="+mn-ea"/>
          <a:cs typeface="+mn-cs"/>
        </a:defRPr>
      </a:lvl3pPr>
      <a:lvl4pPr marL="1028346" algn="l" defTabSz="685564" rtl="0" eaLnBrk="1" latinLnBrk="0" hangingPunct="1">
        <a:defRPr sz="1400" kern="1200">
          <a:solidFill>
            <a:schemeClr val="tx1"/>
          </a:solidFill>
          <a:latin typeface="+mn-lt"/>
          <a:ea typeface="+mn-ea"/>
          <a:cs typeface="+mn-cs"/>
        </a:defRPr>
      </a:lvl4pPr>
      <a:lvl5pPr marL="1371128" algn="l" defTabSz="685564" rtl="0" eaLnBrk="1" latinLnBrk="0" hangingPunct="1">
        <a:defRPr sz="1400" kern="1200">
          <a:solidFill>
            <a:schemeClr val="tx1"/>
          </a:solidFill>
          <a:latin typeface="+mn-lt"/>
          <a:ea typeface="+mn-ea"/>
          <a:cs typeface="+mn-cs"/>
        </a:defRPr>
      </a:lvl5pPr>
      <a:lvl6pPr marL="1713913" algn="l" defTabSz="685564" rtl="0" eaLnBrk="1" latinLnBrk="0" hangingPunct="1">
        <a:defRPr sz="1400" kern="1200">
          <a:solidFill>
            <a:schemeClr val="tx1"/>
          </a:solidFill>
          <a:latin typeface="+mn-lt"/>
          <a:ea typeface="+mn-ea"/>
          <a:cs typeface="+mn-cs"/>
        </a:defRPr>
      </a:lvl6pPr>
      <a:lvl7pPr marL="2056690" algn="l" defTabSz="685564" rtl="0" eaLnBrk="1" latinLnBrk="0" hangingPunct="1">
        <a:defRPr sz="1400" kern="1200">
          <a:solidFill>
            <a:schemeClr val="tx1"/>
          </a:solidFill>
          <a:latin typeface="+mn-lt"/>
          <a:ea typeface="+mn-ea"/>
          <a:cs typeface="+mn-cs"/>
        </a:defRPr>
      </a:lvl7pPr>
      <a:lvl8pPr marL="2399471" algn="l" defTabSz="685564" rtl="0" eaLnBrk="1" latinLnBrk="0" hangingPunct="1">
        <a:defRPr sz="1400" kern="1200">
          <a:solidFill>
            <a:schemeClr val="tx1"/>
          </a:solidFill>
          <a:latin typeface="+mn-lt"/>
          <a:ea typeface="+mn-ea"/>
          <a:cs typeface="+mn-cs"/>
        </a:defRPr>
      </a:lvl8pPr>
      <a:lvl9pPr marL="2742254" algn="l" defTabSz="685564"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487190463_1c314516f6_o.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4" name="Title 3"/>
          <p:cNvSpPr>
            <a:spLocks noGrp="1"/>
          </p:cNvSpPr>
          <p:nvPr>
            <p:ph type="title" idx="4294967295"/>
          </p:nvPr>
        </p:nvSpPr>
        <p:spPr>
          <a:xfrm>
            <a:off x="0" y="2971800"/>
            <a:ext cx="9144000" cy="1600200"/>
          </a:xfrm>
          <a:solidFill>
            <a:schemeClr val="bg1"/>
          </a:solidFill>
        </p:spPr>
        <p:txBody>
          <a:bodyPr rIns="540000">
            <a:normAutofit/>
          </a:bodyPr>
          <a:lstStyle/>
          <a:p>
            <a:pPr algn="r"/>
            <a:r>
              <a:rPr lang="en-CA" sz="4200" dirty="0" err="1">
                <a:solidFill>
                  <a:srgbClr val="000000"/>
                </a:solidFill>
              </a:rPr>
              <a:t>Voyez</a:t>
            </a:r>
            <a:r>
              <a:rPr lang="en-CA" sz="4200" dirty="0">
                <a:solidFill>
                  <a:srgbClr val="000000"/>
                </a:solidFill>
              </a:rPr>
              <a:t> grand en </a:t>
            </a:r>
            <a:r>
              <a:rPr lang="en-CA" sz="4200" dirty="0" err="1">
                <a:solidFill>
                  <a:srgbClr val="000000"/>
                </a:solidFill>
              </a:rPr>
              <a:t>codant</a:t>
            </a:r>
            <a:r>
              <a:rPr lang="en-CA" sz="4200" dirty="0">
                <a:solidFill>
                  <a:srgbClr val="000000"/>
                </a:solidFill>
              </a:rPr>
              <a:t> petit</a:t>
            </a:r>
            <a:endParaRPr lang="en-CA" sz="4200" dirty="0">
              <a:solidFill>
                <a:srgbClr val="000000"/>
              </a:solidFill>
              <a:latin typeface="Trebuchet MS"/>
              <a:cs typeface="Trebuchet MS"/>
            </a:endParaRPr>
          </a:p>
        </p:txBody>
      </p:sp>
      <p:sp>
        <p:nvSpPr>
          <p:cNvPr id="7" name="Content Placeholder 2"/>
          <p:cNvSpPr txBox="1">
            <a:spLocks/>
          </p:cNvSpPr>
          <p:nvPr/>
        </p:nvSpPr>
        <p:spPr>
          <a:xfrm>
            <a:off x="320899" y="292895"/>
            <a:ext cx="1965101" cy="365485"/>
          </a:xfrm>
          <a:prstGeom prst="rect">
            <a:avLst/>
          </a:prstGeom>
          <a:solidFill>
            <a:schemeClr val="bg1"/>
          </a:solidFill>
        </p:spPr>
        <p:txBody>
          <a:bodyPr vert="horz" wrap="square" lIns="68580" tIns="34290" rIns="68580" bIns="3429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A" sz="2100" dirty="0" smtClean="0">
                <a:solidFill>
                  <a:srgbClr val="000000"/>
                </a:solidFill>
                <a:latin typeface="Trebuchet MS"/>
                <a:ea typeface="Feura Sans Light" panose="020B0303050000020004" pitchFamily="34" charset="0"/>
                <a:cs typeface="Trebuchet MS"/>
              </a:rPr>
              <a:t>Rock Legendre</a:t>
            </a:r>
            <a:endParaRPr lang="en-CA" sz="2100" dirty="0">
              <a:solidFill>
                <a:srgbClr val="000000"/>
              </a:solidFill>
              <a:latin typeface="Trebuchet MS"/>
              <a:ea typeface="Feura Sans Light" panose="020B0303050000020004" pitchFamily="34" charset="0"/>
              <a:cs typeface="Trebuchet MS"/>
            </a:endParaRPr>
          </a:p>
        </p:txBody>
      </p:sp>
      <p:sp>
        <p:nvSpPr>
          <p:cNvPr id="12" name="Rectangle 11"/>
          <p:cNvSpPr/>
          <p:nvPr/>
        </p:nvSpPr>
        <p:spPr>
          <a:xfrm>
            <a:off x="320898" y="737260"/>
            <a:ext cx="2955702" cy="365485"/>
          </a:xfrm>
          <a:prstGeom prst="rect">
            <a:avLst/>
          </a:prstGeom>
          <a:solidFill>
            <a:schemeClr val="bg1"/>
          </a:solidFill>
        </p:spPr>
        <p:txBody>
          <a:bodyPr wrap="square" lIns="68580" tIns="34290" rIns="68580" bIns="34290">
            <a:spAutoFit/>
          </a:bodyPr>
          <a:lstStyle/>
          <a:p>
            <a:pPr defTabSz="685783">
              <a:lnSpc>
                <a:spcPct val="90000"/>
              </a:lnSpc>
              <a:spcBef>
                <a:spcPts val="750"/>
              </a:spcBef>
            </a:pPr>
            <a:r>
              <a:rPr lang="fr-CA" sz="2100" dirty="0" smtClean="0">
                <a:solidFill>
                  <a:srgbClr val="000000"/>
                </a:solidFill>
                <a:latin typeface="Trebuchet MS"/>
                <a:ea typeface="Feura Sans Light" panose="020B0303050000020004" pitchFamily="34" charset="0"/>
                <a:cs typeface="Trebuchet MS"/>
              </a:rPr>
              <a:t>Consultant @ Analystik</a:t>
            </a:r>
            <a:endParaRPr lang="fr-CA" sz="2100" dirty="0">
              <a:solidFill>
                <a:srgbClr val="000000"/>
              </a:solidFill>
              <a:latin typeface="Trebuchet MS"/>
              <a:ea typeface="Feura Sans Light" panose="020B0303050000020004" pitchFamily="34" charset="0"/>
              <a:cs typeface="Trebuchet MS"/>
            </a:endParaRPr>
          </a:p>
        </p:txBody>
      </p:sp>
      <p:sp>
        <p:nvSpPr>
          <p:cNvPr id="14" name="Content Placeholder 2"/>
          <p:cNvSpPr txBox="1">
            <a:spLocks/>
          </p:cNvSpPr>
          <p:nvPr/>
        </p:nvSpPr>
        <p:spPr>
          <a:xfrm>
            <a:off x="6096000" y="4904973"/>
            <a:ext cx="3048000" cy="238527"/>
          </a:xfrm>
          <a:prstGeom prst="rect">
            <a:avLst/>
          </a:prstGeom>
          <a:solidFill>
            <a:schemeClr val="bg1"/>
          </a:solidFill>
        </p:spPr>
        <p:txBody>
          <a:bodyPr vert="horz" wrap="square" lIns="68580" tIns="34290" rIns="68580" bIns="3429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fr-CA" sz="1200" dirty="0" err="1" smtClean="0">
                <a:solidFill>
                  <a:srgbClr val="000000"/>
                </a:solidFill>
                <a:latin typeface="Trebuchet MS"/>
                <a:ea typeface="Feura Sans Light" panose="020B0303050000020004" pitchFamily="34" charset="0"/>
                <a:cs typeface="Trebuchet MS"/>
              </a:rPr>
              <a:t>Montreal</a:t>
            </a:r>
            <a:r>
              <a:rPr lang="fr-CA" sz="1200" dirty="0" smtClean="0">
                <a:solidFill>
                  <a:srgbClr val="000000"/>
                </a:solidFill>
                <a:latin typeface="Trebuchet MS"/>
                <a:ea typeface="Feura Sans Light" panose="020B0303050000020004" pitchFamily="34" charset="0"/>
                <a:cs typeface="Trebuchet MS"/>
              </a:rPr>
              <a:t> Mobile </a:t>
            </a:r>
            <a:r>
              <a:rPr lang="fr-CA" sz="1200" dirty="0" err="1" smtClean="0">
                <a:solidFill>
                  <a:srgbClr val="000000"/>
                </a:solidFill>
                <a:latin typeface="Trebuchet MS"/>
                <a:ea typeface="Feura Sans Light" panose="020B0303050000020004" pitchFamily="34" charset="0"/>
                <a:cs typeface="Trebuchet MS"/>
              </a:rPr>
              <a:t>Developers</a:t>
            </a:r>
            <a:r>
              <a:rPr lang="fr-CA" sz="1200" dirty="0" smtClean="0">
                <a:solidFill>
                  <a:srgbClr val="000000"/>
                </a:solidFill>
                <a:latin typeface="Trebuchet MS"/>
                <a:ea typeface="Feura Sans Light" panose="020B0303050000020004" pitchFamily="34" charset="0"/>
                <a:cs typeface="Trebuchet MS"/>
              </a:rPr>
              <a:t> – 2016-10-12</a:t>
            </a:r>
            <a:endParaRPr lang="en-CA" sz="1200" dirty="0">
              <a:solidFill>
                <a:srgbClr val="000000"/>
              </a:solidFill>
              <a:latin typeface="Trebuchet MS"/>
              <a:ea typeface="Feura Sans Light" panose="020B0303050000020004" pitchFamily="34" charset="0"/>
              <a:cs typeface="Trebuchet MS"/>
            </a:endParaRPr>
          </a:p>
        </p:txBody>
      </p:sp>
      <p:sp>
        <p:nvSpPr>
          <p:cNvPr id="17" name="Text Placeholder 3"/>
          <p:cNvSpPr>
            <a:spLocks noGrp="1"/>
          </p:cNvSpPr>
          <p:nvPr/>
        </p:nvSpPr>
        <p:spPr>
          <a:xfrm rot="16200000">
            <a:off x="7753219" y="1201220"/>
            <a:ext cx="2592000" cy="189562"/>
          </a:xfrm>
          <a:prstGeom prst="rect">
            <a:avLst/>
          </a:prstGeom>
          <a:noFill/>
          <a:ln>
            <a:noFill/>
          </a:ln>
        </p:spPr>
        <p:txBody>
          <a:bodyPr vert="horz" wrap="square" lIns="68580" tIns="34290" rIns="67500" bIns="34290" rtlCol="0" anchor="ctr" anchorCtr="0">
            <a:noAutofit/>
          </a:bodyPr>
          <a:lstStyle>
            <a:lvl1pPr marL="0" indent="0" algn="r" defTabSz="914400" rtl="0" eaLnBrk="1" latinLnBrk="0" hangingPunct="1">
              <a:lnSpc>
                <a:spcPct val="90000"/>
              </a:lnSpc>
              <a:spcBef>
                <a:spcPts val="1000"/>
              </a:spcBef>
              <a:buFont typeface="Arial" panose="020B0604020202020204" pitchFamily="34" charset="0"/>
              <a:buNone/>
              <a:defRPr sz="1000" kern="1200">
                <a:solidFill>
                  <a:schemeClr val="tx1"/>
                </a:solidFill>
                <a:latin typeface="Feura Sans Light" panose="020B0303050000020004" pitchFamily="34" charset="0"/>
                <a:ea typeface="Feura Sans Light" panose="020B03030500000200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600" dirty="0">
                <a:solidFill>
                  <a:srgbClr val="FFFFFF"/>
                </a:solidFill>
                <a:latin typeface="Trebuchet MS"/>
                <a:cs typeface="Trebuchet MS"/>
              </a:rPr>
              <a:t>Creative Commons: https://</a:t>
            </a:r>
            <a:r>
              <a:rPr lang="en-US" sz="600" dirty="0" err="1">
                <a:solidFill>
                  <a:srgbClr val="FFFFFF"/>
                </a:solidFill>
                <a:latin typeface="Trebuchet MS"/>
                <a:cs typeface="Trebuchet MS"/>
              </a:rPr>
              <a:t>flic.kr</a:t>
            </a:r>
            <a:r>
              <a:rPr lang="en-US" sz="600" dirty="0">
                <a:solidFill>
                  <a:srgbClr val="FFFFFF"/>
                </a:solidFill>
                <a:latin typeface="Trebuchet MS"/>
                <a:cs typeface="Trebuchet MS"/>
              </a:rPr>
              <a:t>/p/9mThy8</a:t>
            </a:r>
          </a:p>
        </p:txBody>
      </p:sp>
    </p:spTree>
    <p:extLst>
      <p:ext uri="{BB962C8B-B14F-4D97-AF65-F5344CB8AC3E}">
        <p14:creationId xmlns:p14="http://schemas.microsoft.com/office/powerpoint/2010/main" val="4254292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446536264_6050a807ae_o.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ext Placeholder 1"/>
          <p:cNvSpPr>
            <a:spLocks noGrp="1"/>
          </p:cNvSpPr>
          <p:nvPr>
            <p:ph type="body" sz="quarter" idx="11"/>
          </p:nvPr>
        </p:nvSpPr>
        <p:spPr/>
        <p:txBody>
          <a:bodyPr/>
          <a:lstStyle/>
          <a:p>
            <a:r>
              <a:rPr lang="en-US" dirty="0" smtClean="0"/>
              <a:t>pas facile!</a:t>
            </a:r>
            <a:endParaRPr lang="en-US" dirty="0"/>
          </a:p>
        </p:txBody>
      </p:sp>
      <p:sp>
        <p:nvSpPr>
          <p:cNvPr id="3" name="Content Placeholder 2"/>
          <p:cNvSpPr>
            <a:spLocks noGrp="1"/>
          </p:cNvSpPr>
          <p:nvPr>
            <p:ph sz="quarter" idx="12"/>
          </p:nvPr>
        </p:nvSpPr>
        <p:spPr/>
        <p:txBody>
          <a:bodyPr/>
          <a:lstStyle/>
          <a:p>
            <a:r>
              <a:rPr lang="en-US" dirty="0"/>
              <a:t>Creative Commons: https://</a:t>
            </a:r>
            <a:r>
              <a:rPr lang="en-US" dirty="0" err="1"/>
              <a:t>flic.kr</a:t>
            </a:r>
            <a:r>
              <a:rPr lang="en-US" dirty="0"/>
              <a:t>/p/4Jc8ZJ</a:t>
            </a:r>
          </a:p>
        </p:txBody>
      </p:sp>
    </p:spTree>
    <p:extLst>
      <p:ext uri="{BB962C8B-B14F-4D97-AF65-F5344CB8AC3E}">
        <p14:creationId xmlns:p14="http://schemas.microsoft.com/office/powerpoint/2010/main" val="1675726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4179063482_9aa8513a93_o.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9642"/>
            <a:ext cx="9144000" cy="5153142"/>
          </a:xfrm>
          <a:prstGeom prst="rect">
            <a:avLst/>
          </a:prstGeom>
        </p:spPr>
      </p:pic>
      <p:sp>
        <p:nvSpPr>
          <p:cNvPr id="3" name="Text Placeholder 2"/>
          <p:cNvSpPr>
            <a:spLocks noGrp="1"/>
          </p:cNvSpPr>
          <p:nvPr>
            <p:ph type="body" sz="quarter" idx="11"/>
          </p:nvPr>
        </p:nvSpPr>
        <p:spPr/>
        <p:txBody>
          <a:bodyPr/>
          <a:lstStyle/>
          <a:p>
            <a:r>
              <a:rPr lang="en-US" dirty="0"/>
              <a:t>c</a:t>
            </a:r>
            <a:r>
              <a:rPr lang="en-US" dirty="0" smtClean="0"/>
              <a:t>oder petit?</a:t>
            </a:r>
            <a:endParaRPr lang="en-US" dirty="0"/>
          </a:p>
        </p:txBody>
      </p:sp>
      <p:sp>
        <p:nvSpPr>
          <p:cNvPr id="4" name="Content Placeholder 3"/>
          <p:cNvSpPr>
            <a:spLocks noGrp="1"/>
          </p:cNvSpPr>
          <p:nvPr>
            <p:ph sz="quarter" idx="12"/>
          </p:nvPr>
        </p:nvSpPr>
        <p:spPr/>
        <p:txBody>
          <a:bodyPr/>
          <a:lstStyle/>
          <a:p>
            <a:r>
              <a:rPr lang="en-US" dirty="0">
                <a:solidFill>
                  <a:schemeClr val="bg1"/>
                </a:solidFill>
              </a:rPr>
              <a:t>Creative Commons: https://</a:t>
            </a:r>
            <a:r>
              <a:rPr lang="en-US" dirty="0" err="1">
                <a:solidFill>
                  <a:schemeClr val="bg1"/>
                </a:solidFill>
              </a:rPr>
              <a:t>flic.kr</a:t>
            </a:r>
            <a:r>
              <a:rPr lang="en-US" dirty="0">
                <a:solidFill>
                  <a:schemeClr val="bg1"/>
                </a:solidFill>
              </a:rPr>
              <a:t>/p/7nhMYE</a:t>
            </a:r>
          </a:p>
        </p:txBody>
      </p:sp>
    </p:spTree>
    <p:extLst>
      <p:ext uri="{BB962C8B-B14F-4D97-AF65-F5344CB8AC3E}">
        <p14:creationId xmlns:p14="http://schemas.microsoft.com/office/powerpoint/2010/main" val="413350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pPr marL="285750" indent="-285750">
              <a:lnSpc>
                <a:spcPct val="200000"/>
              </a:lnSpc>
              <a:buFont typeface="Arial"/>
              <a:buChar char="•"/>
            </a:pPr>
            <a:r>
              <a:rPr lang="fr-CA" sz="1800" b="0" dirty="0"/>
              <a:t>Basé sur une structure connue et éprouvé ((N) Clients / 1 Serveur)</a:t>
            </a:r>
          </a:p>
          <a:p>
            <a:pPr marL="285750" indent="-285750">
              <a:lnSpc>
                <a:spcPct val="200000"/>
              </a:lnSpc>
              <a:buFont typeface="Arial"/>
              <a:buChar char="•"/>
            </a:pPr>
            <a:r>
              <a:rPr lang="fr-CA" sz="1800" b="0" dirty="0" smtClean="0"/>
              <a:t>Se </a:t>
            </a:r>
            <a:r>
              <a:rPr lang="fr-CA" sz="1800" b="0" dirty="0" smtClean="0"/>
              <a:t>concentrer sur les éléments connues, centralisé et </a:t>
            </a:r>
            <a:r>
              <a:rPr lang="fr-CA" sz="1800" b="0" dirty="0" smtClean="0"/>
              <a:t>généralisé (serveur)</a:t>
            </a:r>
            <a:endParaRPr lang="fr-CA" sz="1800" b="0" dirty="0" smtClean="0"/>
          </a:p>
          <a:p>
            <a:pPr marL="799927" lvl="1" indent="-285750">
              <a:lnSpc>
                <a:spcPct val="200000"/>
              </a:lnSpc>
              <a:buFont typeface="Arial"/>
              <a:buChar char="•"/>
            </a:pPr>
            <a:r>
              <a:rPr lang="fr-CA" b="0" dirty="0" smtClean="0"/>
              <a:t>Minimisé aux maximum les éléments </a:t>
            </a:r>
            <a:r>
              <a:rPr lang="fr-CA" b="0" dirty="0" smtClean="0"/>
              <a:t>inconnues (clients)</a:t>
            </a:r>
            <a:endParaRPr lang="fr-CA" b="0" dirty="0" smtClean="0"/>
          </a:p>
          <a:p>
            <a:pPr marL="285750" indent="-285750">
              <a:lnSpc>
                <a:spcPct val="200000"/>
              </a:lnSpc>
              <a:buFont typeface="Arial"/>
              <a:buChar char="•"/>
            </a:pPr>
            <a:r>
              <a:rPr lang="fr-CA" sz="1800" b="0" dirty="0" smtClean="0"/>
              <a:t>Protocol </a:t>
            </a:r>
            <a:r>
              <a:rPr lang="fr-CA" sz="1800" b="0" dirty="0" smtClean="0"/>
              <a:t>de </a:t>
            </a:r>
            <a:r>
              <a:rPr lang="fr-CA" sz="1800" b="0" dirty="0" smtClean="0"/>
              <a:t>communication unique, simple </a:t>
            </a:r>
            <a:r>
              <a:rPr lang="fr-CA" sz="1800" b="0" dirty="0" smtClean="0"/>
              <a:t>et répandue (HTTP &amp; REST)</a:t>
            </a:r>
            <a:endParaRPr lang="fr-CA" sz="1800" b="0" dirty="0"/>
          </a:p>
          <a:p>
            <a:pPr marL="285750" indent="-285750">
              <a:lnSpc>
                <a:spcPct val="200000"/>
              </a:lnSpc>
              <a:buFont typeface="Arial"/>
              <a:buChar char="•"/>
            </a:pPr>
            <a:r>
              <a:rPr lang="fr-CA" sz="1800" b="0" dirty="0" smtClean="0"/>
              <a:t>Standardisé les incontournables</a:t>
            </a:r>
          </a:p>
          <a:p>
            <a:pPr marL="799927" lvl="1" indent="-285750">
              <a:lnSpc>
                <a:spcPct val="200000"/>
              </a:lnSpc>
              <a:buFont typeface="Arial"/>
              <a:buChar char="•"/>
            </a:pPr>
            <a:r>
              <a:rPr lang="fr-CA" b="0" dirty="0" smtClean="0"/>
              <a:t>Sécurité, i18N, validation, erreur, audit, accès au donnée standard</a:t>
            </a:r>
          </a:p>
        </p:txBody>
      </p:sp>
      <p:sp>
        <p:nvSpPr>
          <p:cNvPr id="3" name="Text Placeholder 2"/>
          <p:cNvSpPr>
            <a:spLocks noGrp="1"/>
          </p:cNvSpPr>
          <p:nvPr>
            <p:ph type="body" sz="quarter" idx="11"/>
          </p:nvPr>
        </p:nvSpPr>
        <p:spPr/>
        <p:txBody>
          <a:bodyPr/>
          <a:lstStyle/>
          <a:p>
            <a:r>
              <a:rPr lang="en-US" dirty="0"/>
              <a:t>c</a:t>
            </a:r>
            <a:r>
              <a:rPr lang="en-US" dirty="0" smtClean="0"/>
              <a:t>oncept</a:t>
            </a:r>
            <a:endParaRPr lang="en-US" dirty="0"/>
          </a:p>
        </p:txBody>
      </p:sp>
    </p:spTree>
    <p:extLst>
      <p:ext uri="{BB962C8B-B14F-4D97-AF65-F5344CB8AC3E}">
        <p14:creationId xmlns:p14="http://schemas.microsoft.com/office/powerpoint/2010/main" val="36122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marL="285750" indent="-285750">
              <a:lnSpc>
                <a:spcPct val="200000"/>
              </a:lnSpc>
              <a:buFont typeface="Arial"/>
              <a:buChar char="•"/>
            </a:pPr>
            <a:r>
              <a:rPr lang="fr-CA" sz="1800" b="0" dirty="0" smtClean="0"/>
              <a:t>Technologiquement ouvert, agnostique (REST) </a:t>
            </a:r>
          </a:p>
          <a:p>
            <a:pPr marL="285750" indent="-285750">
              <a:lnSpc>
                <a:spcPct val="200000"/>
              </a:lnSpc>
              <a:buFont typeface="Arial"/>
              <a:buChar char="•"/>
            </a:pPr>
            <a:r>
              <a:rPr lang="fr-CA" sz="1800" b="0" dirty="0" smtClean="0"/>
              <a:t>Développement multiplateforme + facile et + rapide</a:t>
            </a:r>
          </a:p>
          <a:p>
            <a:pPr marL="285750" indent="-285750">
              <a:lnSpc>
                <a:spcPct val="200000"/>
              </a:lnSpc>
              <a:buFont typeface="Arial"/>
              <a:buChar char="•"/>
            </a:pPr>
            <a:r>
              <a:rPr lang="fr-CA" sz="1800" b="0" dirty="0" smtClean="0"/>
              <a:t>Profiter de la force de chaque plateforme ( "</a:t>
            </a:r>
            <a:r>
              <a:rPr lang="fr-CA" sz="1800" b="0" dirty="0" err="1" smtClean="0"/>
              <a:t>tradeoff</a:t>
            </a:r>
            <a:r>
              <a:rPr lang="fr-CA" sz="1800" b="0" dirty="0"/>
              <a:t> </a:t>
            </a:r>
            <a:r>
              <a:rPr lang="fr-CA" sz="1800" b="0" dirty="0" smtClean="0"/>
              <a:t>vs généralisé )</a:t>
            </a:r>
          </a:p>
          <a:p>
            <a:pPr marL="285750" indent="-285750">
              <a:lnSpc>
                <a:spcPct val="200000"/>
              </a:lnSpc>
              <a:buFont typeface="Arial"/>
              <a:buChar char="•"/>
            </a:pPr>
            <a:r>
              <a:rPr lang="fr-CA" sz="1800" b="0" dirty="0" smtClean="0"/>
              <a:t>Meilleur séparation du code et du travail</a:t>
            </a:r>
          </a:p>
          <a:p>
            <a:pPr marL="285750" indent="-285750">
              <a:lnSpc>
                <a:spcPct val="200000"/>
              </a:lnSpc>
              <a:buFont typeface="Arial"/>
              <a:buChar char="•"/>
            </a:pPr>
            <a:r>
              <a:rPr lang="fr-CA" sz="1800" b="0" dirty="0" smtClean="0"/>
              <a:t>Plus sécuritaire, parfait pour les industries plus réglementées (ex.: banques)</a:t>
            </a:r>
          </a:p>
        </p:txBody>
      </p:sp>
      <p:sp>
        <p:nvSpPr>
          <p:cNvPr id="3" name="Text Placeholder 2"/>
          <p:cNvSpPr>
            <a:spLocks noGrp="1"/>
          </p:cNvSpPr>
          <p:nvPr>
            <p:ph type="body" sz="quarter" idx="11"/>
          </p:nvPr>
        </p:nvSpPr>
        <p:spPr/>
        <p:txBody>
          <a:bodyPr/>
          <a:lstStyle/>
          <a:p>
            <a:r>
              <a:rPr lang="en-US" dirty="0" err="1" smtClean="0"/>
              <a:t>avantages</a:t>
            </a:r>
            <a:endParaRPr lang="en-US" dirty="0"/>
          </a:p>
        </p:txBody>
      </p:sp>
    </p:spTree>
    <p:extLst>
      <p:ext uri="{BB962C8B-B14F-4D97-AF65-F5344CB8AC3E}">
        <p14:creationId xmlns:p14="http://schemas.microsoft.com/office/powerpoint/2010/main" val="1076121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marL="285750" indent="-285750">
              <a:lnSpc>
                <a:spcPct val="200000"/>
              </a:lnSpc>
              <a:buFont typeface="Arial"/>
              <a:buChar char="•"/>
            </a:pPr>
            <a:r>
              <a:rPr lang="fr-CA" sz="1800" b="0" dirty="0" smtClean="0"/>
              <a:t>Mise à jour (de la logique d’affaires) plus facile et plus rapide</a:t>
            </a:r>
          </a:p>
          <a:p>
            <a:pPr marL="285750" indent="-285750">
              <a:lnSpc>
                <a:spcPct val="200000"/>
              </a:lnSpc>
              <a:buFont typeface="Arial"/>
              <a:buChar char="•"/>
            </a:pPr>
            <a:r>
              <a:rPr lang="fr-CA" sz="1800" b="0" dirty="0" smtClean="0"/>
              <a:t>Performance prévisible ("votre serveur")</a:t>
            </a:r>
          </a:p>
          <a:p>
            <a:pPr marL="285750" indent="-285750">
              <a:lnSpc>
                <a:spcPct val="200000"/>
              </a:lnSpc>
              <a:buFont typeface="Arial"/>
              <a:buChar char="•"/>
            </a:pPr>
            <a:r>
              <a:rPr lang="fr-CA" sz="1800" b="0" dirty="0" smtClean="0"/>
              <a:t>Cloud </a:t>
            </a:r>
            <a:r>
              <a:rPr lang="en-US" sz="1800" b="0" dirty="0" smtClean="0"/>
              <a:t>“Scalable</a:t>
            </a:r>
            <a:r>
              <a:rPr lang="en-US" sz="1800" b="0" dirty="0" smtClean="0"/>
              <a:t>” infrastructure </a:t>
            </a:r>
            <a:r>
              <a:rPr lang="fr-CA" sz="1800" b="0" dirty="0" smtClean="0"/>
              <a:t>plus </a:t>
            </a:r>
            <a:r>
              <a:rPr lang="fr-CA" sz="1800" b="0" dirty="0" smtClean="0"/>
              <a:t>accessible de nos jours </a:t>
            </a:r>
          </a:p>
          <a:p>
            <a:pPr marL="285750" indent="-285750">
              <a:lnSpc>
                <a:spcPct val="200000"/>
              </a:lnSpc>
              <a:buFont typeface="Arial"/>
              <a:buChar char="•"/>
            </a:pPr>
            <a:r>
              <a:rPr lang="fr-CA" sz="1800" b="0" dirty="0" smtClean="0"/>
              <a:t>Exemple de code (clients) plus fréquent et applicables</a:t>
            </a:r>
          </a:p>
          <a:p>
            <a:pPr marL="285750" indent="-285750">
              <a:lnSpc>
                <a:spcPct val="200000"/>
              </a:lnSpc>
              <a:buFont typeface="Arial"/>
              <a:buChar char="•"/>
            </a:pPr>
            <a:r>
              <a:rPr lang="fr-CA" sz="1800" b="0" dirty="0" smtClean="0"/>
              <a:t>N’est pas nécessairement une solution tout ou rien</a:t>
            </a:r>
            <a:endParaRPr lang="fr-CA" sz="1800" b="0" dirty="0"/>
          </a:p>
        </p:txBody>
      </p:sp>
      <p:sp>
        <p:nvSpPr>
          <p:cNvPr id="3" name="Text Placeholder 2"/>
          <p:cNvSpPr>
            <a:spLocks noGrp="1"/>
          </p:cNvSpPr>
          <p:nvPr>
            <p:ph type="body" sz="quarter" idx="11"/>
          </p:nvPr>
        </p:nvSpPr>
        <p:spPr/>
        <p:txBody>
          <a:bodyPr/>
          <a:lstStyle/>
          <a:p>
            <a:r>
              <a:rPr lang="en-US" dirty="0" err="1" smtClean="0"/>
              <a:t>avantages</a:t>
            </a:r>
            <a:endParaRPr lang="en-US" dirty="0"/>
          </a:p>
        </p:txBody>
      </p:sp>
    </p:spTree>
    <p:extLst>
      <p:ext uri="{BB962C8B-B14F-4D97-AF65-F5344CB8AC3E}">
        <p14:creationId xmlns:p14="http://schemas.microsoft.com/office/powerpoint/2010/main" val="2884187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marL="285750" indent="-285750">
              <a:lnSpc>
                <a:spcPct val="200000"/>
              </a:lnSpc>
              <a:buFont typeface="Arial"/>
              <a:buChar char="•"/>
            </a:pPr>
            <a:r>
              <a:rPr lang="fr-CA" sz="1800" b="0" dirty="0" smtClean="0"/>
              <a:t>Dépendance à la connexion internet et possibilité de latence</a:t>
            </a:r>
          </a:p>
          <a:p>
            <a:pPr marL="285750" indent="-285750">
              <a:lnSpc>
                <a:spcPct val="200000"/>
              </a:lnSpc>
              <a:buFont typeface="Arial"/>
              <a:buChar char="•"/>
            </a:pPr>
            <a:r>
              <a:rPr lang="fr-CA" sz="1800" b="0" dirty="0" smtClean="0"/>
              <a:t>Perte de la séparation du </a:t>
            </a:r>
            <a:r>
              <a:rPr lang="en-US" sz="1800" b="0" dirty="0" smtClean="0"/>
              <a:t>“Work load”</a:t>
            </a:r>
            <a:r>
              <a:rPr lang="fr-CA" sz="1800" b="0" dirty="0" smtClean="0"/>
              <a:t> (+ d’utilisateurs = + de ressources)</a:t>
            </a:r>
          </a:p>
          <a:p>
            <a:pPr marL="285750" indent="-285750">
              <a:lnSpc>
                <a:spcPct val="200000"/>
              </a:lnSpc>
              <a:buFont typeface="Arial"/>
              <a:buChar char="•"/>
            </a:pPr>
            <a:r>
              <a:rPr lang="fr-CA" sz="1800" b="0" dirty="0" smtClean="0"/>
              <a:t>Double validation (si vérification client et serveur)</a:t>
            </a:r>
          </a:p>
          <a:p>
            <a:pPr marL="285750" indent="-285750">
              <a:lnSpc>
                <a:spcPct val="200000"/>
              </a:lnSpc>
              <a:buFont typeface="Arial"/>
              <a:buChar char="•"/>
            </a:pPr>
            <a:r>
              <a:rPr lang="fr-CA" sz="1800" b="0" dirty="0"/>
              <a:t>Infrastructure possiblement plus complexe (serveur, client</a:t>
            </a:r>
            <a:r>
              <a:rPr lang="is-IS" sz="1800" b="0" dirty="0"/>
              <a:t>…)</a:t>
            </a:r>
            <a:endParaRPr lang="fr-CA" sz="1800" b="0" dirty="0"/>
          </a:p>
          <a:p>
            <a:pPr marL="285750" indent="-285750">
              <a:lnSpc>
                <a:spcPct val="200000"/>
              </a:lnSpc>
              <a:buFont typeface="Arial"/>
              <a:buChar char="•"/>
            </a:pPr>
            <a:r>
              <a:rPr lang="fr-CA" sz="1800" b="0" dirty="0"/>
              <a:t>La rentabilité dépend de la taille et ou du temps de vie de </a:t>
            </a:r>
            <a:r>
              <a:rPr lang="fr-CA" sz="1800" b="0" dirty="0" smtClean="0"/>
              <a:t>l’application</a:t>
            </a:r>
            <a:endParaRPr lang="fr-CA" sz="1800" b="0" dirty="0"/>
          </a:p>
        </p:txBody>
      </p:sp>
      <p:sp>
        <p:nvSpPr>
          <p:cNvPr id="3" name="Text Placeholder 2"/>
          <p:cNvSpPr>
            <a:spLocks noGrp="1"/>
          </p:cNvSpPr>
          <p:nvPr>
            <p:ph type="body" sz="quarter" idx="11"/>
          </p:nvPr>
        </p:nvSpPr>
        <p:spPr/>
        <p:txBody>
          <a:bodyPr/>
          <a:lstStyle/>
          <a:p>
            <a:r>
              <a:rPr lang="fr-CA" dirty="0" smtClean="0"/>
              <a:t>inconvénients</a:t>
            </a:r>
            <a:endParaRPr lang="fr-CA" dirty="0"/>
          </a:p>
        </p:txBody>
      </p:sp>
    </p:spTree>
    <p:extLst>
      <p:ext uri="{BB962C8B-B14F-4D97-AF65-F5344CB8AC3E}">
        <p14:creationId xmlns:p14="http://schemas.microsoft.com/office/powerpoint/2010/main" val="454315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err="1"/>
              <a:t>e</a:t>
            </a:r>
            <a:r>
              <a:rPr lang="en-US" dirty="0" err="1" smtClean="0"/>
              <a:t>xpérience</a:t>
            </a:r>
            <a:r>
              <a:rPr lang="en-US" dirty="0" smtClean="0"/>
              <a:t> native</a:t>
            </a:r>
            <a:endParaRPr lang="en-US" dirty="0"/>
          </a:p>
        </p:txBody>
      </p:sp>
      <p:pic>
        <p:nvPicPr>
          <p:cNvPr id="7" name="Picture 6" descr="Microsoft Phone 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629400" y="2323633"/>
            <a:ext cx="1800000" cy="1800000"/>
          </a:xfrm>
          <a:prstGeom prst="rect">
            <a:avLst/>
          </a:prstGeom>
        </p:spPr>
      </p:pic>
      <p:pic>
        <p:nvPicPr>
          <p:cNvPr id="8" name="Picture 7" descr="Android.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657600" y="2167033"/>
            <a:ext cx="1800000" cy="2113200"/>
          </a:xfrm>
          <a:prstGeom prst="rect">
            <a:avLst/>
          </a:prstGeom>
        </p:spPr>
      </p:pic>
      <p:pic>
        <p:nvPicPr>
          <p:cNvPr id="9" name="Picture 8" descr="io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5800" y="2647950"/>
            <a:ext cx="1800000" cy="1151367"/>
          </a:xfrm>
          <a:prstGeom prst="rect">
            <a:avLst/>
          </a:prstGeom>
        </p:spPr>
      </p:pic>
    </p:spTree>
    <p:extLst>
      <p:ext uri="{BB962C8B-B14F-4D97-AF65-F5344CB8AC3E}">
        <p14:creationId xmlns:p14="http://schemas.microsoft.com/office/powerpoint/2010/main" val="3024337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démo</a:t>
            </a:r>
            <a:endParaRPr lang="en-US" dirty="0"/>
          </a:p>
        </p:txBody>
      </p:sp>
    </p:spTree>
    <p:extLst>
      <p:ext uri="{BB962C8B-B14F-4D97-AF65-F5344CB8AC3E}">
        <p14:creationId xmlns:p14="http://schemas.microsoft.com/office/powerpoint/2010/main" val="62544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33350"/>
            <a:ext cx="9144000" cy="813879"/>
          </a:xfrm>
        </p:spPr>
        <p:txBody>
          <a:bodyPr/>
          <a:lstStyle/>
          <a:p>
            <a:r>
              <a:rPr lang="en-US" dirty="0"/>
              <a:t>l</a:t>
            </a:r>
            <a:r>
              <a:rPr lang="en-US" dirty="0" smtClean="0"/>
              <a:t>e </a:t>
            </a:r>
            <a:r>
              <a:rPr lang="en-US" dirty="0" err="1" smtClean="0"/>
              <a:t>roi</a:t>
            </a:r>
            <a:r>
              <a:rPr lang="en-US" dirty="0" smtClean="0"/>
              <a:t> </a:t>
            </a:r>
            <a:r>
              <a:rPr lang="en-US" dirty="0" err="1" smtClean="0"/>
              <a:t>est</a:t>
            </a:r>
            <a:r>
              <a:rPr lang="en-US" dirty="0" smtClean="0"/>
              <a:t> mort</a:t>
            </a:r>
            <a:r>
              <a:rPr lang="mr-IN" dirty="0" smtClean="0"/>
              <a:t>…</a:t>
            </a:r>
            <a:r>
              <a:rPr lang="fr-CA" dirty="0" smtClean="0"/>
              <a:t> vive le roi!</a:t>
            </a:r>
            <a:endParaRPr lang="en-US" dirty="0"/>
          </a:p>
        </p:txBody>
      </p:sp>
      <p:pic>
        <p:nvPicPr>
          <p:cNvPr id="5" name="Picture 4" descr="xamarin-logo.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72000" y="1417385"/>
            <a:ext cx="3600000" cy="3211765"/>
          </a:xfrm>
          <a:prstGeom prst="rect">
            <a:avLst/>
          </a:prstGeom>
        </p:spPr>
      </p:pic>
    </p:spTree>
    <p:extLst>
      <p:ext uri="{BB962C8B-B14F-4D97-AF65-F5344CB8AC3E}">
        <p14:creationId xmlns:p14="http://schemas.microsoft.com/office/powerpoint/2010/main" val="186641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démo</a:t>
            </a:r>
            <a:endParaRPr lang="en-US" dirty="0"/>
          </a:p>
        </p:txBody>
      </p:sp>
    </p:spTree>
    <p:extLst>
      <p:ext uri="{BB962C8B-B14F-4D97-AF65-F5344CB8AC3E}">
        <p14:creationId xmlns:p14="http://schemas.microsoft.com/office/powerpoint/2010/main" val="3571149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cstate="print">
            <a:extLst>
              <a:ext uri="{28A0092B-C50C-407E-A947-70E740481C1C}">
                <a14:useLocalDpi xmlns:a14="http://schemas.microsoft.com/office/drawing/2010/main"/>
              </a:ext>
            </a:extLst>
          </a:blip>
          <a:srcRect l="-60"/>
          <a:stretch/>
        </p:blipFill>
        <p:spPr>
          <a:xfrm flipH="1">
            <a:off x="-12408" y="-1"/>
            <a:ext cx="9168815" cy="5143501"/>
          </a:xfrm>
          <a:prstGeom prst="rect">
            <a:avLst/>
          </a:prstGeom>
        </p:spPr>
      </p:pic>
      <p:sp>
        <p:nvSpPr>
          <p:cNvPr id="11" name="Text Placeholder 1"/>
          <p:cNvSpPr>
            <a:spLocks noGrp="1"/>
          </p:cNvSpPr>
          <p:nvPr/>
        </p:nvSpPr>
        <p:spPr>
          <a:xfrm>
            <a:off x="164808" y="1200150"/>
            <a:ext cx="8839200" cy="3429000"/>
          </a:xfrm>
          <a:prstGeom prst="rect">
            <a:avLst/>
          </a:prstGeom>
          <a:solidFill>
            <a:srgbClr val="FFFFFF">
              <a:alpha val="69804"/>
            </a:srgbClr>
          </a:solidFill>
        </p:spPr>
        <p:txBody>
          <a:bodyPr vert="horz" lIns="68557" tIns="34281" rIns="68557" bIns="34281" rtlCol="0">
            <a:normAutofit/>
          </a:bodyPr>
          <a:lstStyle>
            <a:lvl1pPr marL="0" indent="0" algn="l" defTabSz="685564" rtl="0" eaLnBrk="1" latinLnBrk="0" hangingPunct="1">
              <a:lnSpc>
                <a:spcPct val="150000"/>
              </a:lnSpc>
              <a:spcBef>
                <a:spcPts val="750"/>
              </a:spcBef>
              <a:buFont typeface="Arial" panose="020B0604020202020204" pitchFamily="34" charset="0"/>
              <a:buNone/>
              <a:defRPr sz="1600" b="1" i="0" kern="1200" baseline="0">
                <a:solidFill>
                  <a:srgbClr val="000000"/>
                </a:solidFill>
                <a:latin typeface="Trebuchet MS"/>
                <a:ea typeface="Feura Sans Light" panose="020B0303050000020004" pitchFamily="34" charset="0"/>
                <a:cs typeface="Trebuchet MS"/>
              </a:defRPr>
            </a:lvl1pPr>
            <a:lvl2pPr marL="514177" indent="-171393" algn="l" defTabSz="685564" rtl="0" eaLnBrk="1" latinLnBrk="0" hangingPunct="1">
              <a:lnSpc>
                <a:spcPct val="90000"/>
              </a:lnSpc>
              <a:spcBef>
                <a:spcPts val="375"/>
              </a:spcBef>
              <a:buFont typeface="Arial" panose="020B0604020202020204" pitchFamily="34" charset="0"/>
              <a:buChar char="•"/>
              <a:defRPr sz="1800" b="1" i="0" kern="1200">
                <a:solidFill>
                  <a:srgbClr val="000000"/>
                </a:solidFill>
                <a:latin typeface="Trebuchet MS"/>
                <a:ea typeface="Feura Sans Light" panose="020B0303050000020004" pitchFamily="34" charset="0"/>
                <a:cs typeface="Trebuchet MS"/>
              </a:defRPr>
            </a:lvl2pPr>
            <a:lvl3pPr marL="856954" indent="-171393" algn="l" defTabSz="685564" rtl="0" eaLnBrk="1" latinLnBrk="0" hangingPunct="1">
              <a:lnSpc>
                <a:spcPct val="90000"/>
              </a:lnSpc>
              <a:spcBef>
                <a:spcPts val="375"/>
              </a:spcBef>
              <a:buFont typeface="Arial" panose="020B0604020202020204" pitchFamily="34" charset="0"/>
              <a:buChar char="•"/>
              <a:defRPr sz="1600" b="1" i="0" kern="1200">
                <a:solidFill>
                  <a:srgbClr val="000000"/>
                </a:solidFill>
                <a:latin typeface="Trebuchet MS"/>
                <a:ea typeface="Feura Sans Light" panose="020B0303050000020004" pitchFamily="34" charset="0"/>
                <a:cs typeface="Trebuchet MS"/>
              </a:defRPr>
            </a:lvl3pPr>
            <a:lvl4pPr marL="1199736" indent="-171393" algn="l" defTabSz="685564" rtl="0" eaLnBrk="1" latinLnBrk="0" hangingPunct="1">
              <a:lnSpc>
                <a:spcPct val="90000"/>
              </a:lnSpc>
              <a:spcBef>
                <a:spcPts val="375"/>
              </a:spcBef>
              <a:buFont typeface="Arial" panose="020B0604020202020204" pitchFamily="34" charset="0"/>
              <a:buChar char="•"/>
              <a:defRPr sz="1400" b="1" i="0" kern="1200">
                <a:solidFill>
                  <a:srgbClr val="000000"/>
                </a:solidFill>
                <a:latin typeface="Trebuchet MS"/>
                <a:ea typeface="Feura Sans Light" panose="020B0303050000020004" pitchFamily="34" charset="0"/>
                <a:cs typeface="Trebuchet MS"/>
              </a:defRPr>
            </a:lvl4pPr>
            <a:lvl5pPr marL="1542518" indent="-171393" algn="l" defTabSz="685564" rtl="0" eaLnBrk="1" latinLnBrk="0" hangingPunct="1">
              <a:lnSpc>
                <a:spcPct val="90000"/>
              </a:lnSpc>
              <a:spcBef>
                <a:spcPts val="375"/>
              </a:spcBef>
              <a:buFont typeface="Arial" panose="020B0604020202020204" pitchFamily="34" charset="0"/>
              <a:buChar char="•"/>
              <a:defRPr sz="1400" b="1" i="0" kern="1200">
                <a:solidFill>
                  <a:srgbClr val="000000"/>
                </a:solidFill>
                <a:latin typeface="Trebuchet MS"/>
                <a:ea typeface="Feura Sans Light" panose="020B0303050000020004" pitchFamily="34" charset="0"/>
                <a:cs typeface="Trebuchet MS"/>
              </a:defRPr>
            </a:lvl5pPr>
            <a:lvl6pPr marL="1885299" indent="-171393" algn="l" defTabSz="68556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081" indent="-171393" algn="l" defTabSz="68556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0864" indent="-171393" algn="l" defTabSz="68556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3645" indent="-171393" algn="l" defTabSz="68556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285750" indent="-285750">
              <a:lnSpc>
                <a:spcPct val="200000"/>
              </a:lnSpc>
              <a:buFont typeface="Arial"/>
              <a:buChar char="•"/>
            </a:pPr>
            <a:r>
              <a:rPr lang="fr-CA" sz="1800" dirty="0" smtClean="0"/>
              <a:t>30 ans d’expérience dans le développement sur mesure</a:t>
            </a:r>
          </a:p>
          <a:p>
            <a:pPr marL="285750" indent="-285750">
              <a:lnSpc>
                <a:spcPct val="200000"/>
              </a:lnSpc>
              <a:buFont typeface="Arial"/>
              <a:buChar char="•"/>
            </a:pPr>
            <a:r>
              <a:rPr lang="fr-CA" sz="1800" dirty="0" smtClean="0"/>
              <a:t>Nos technologies de choix: .NET</a:t>
            </a:r>
            <a:r>
              <a:rPr lang="fr-CA" sz="1800" dirty="0"/>
              <a:t>, </a:t>
            </a:r>
            <a:r>
              <a:rPr lang="fr-CA" sz="1800" dirty="0" err="1"/>
              <a:t>Javascript</a:t>
            </a:r>
            <a:r>
              <a:rPr lang="fr-CA" sz="1800" dirty="0" smtClean="0"/>
              <a:t>, C#, Azure, </a:t>
            </a:r>
            <a:r>
              <a:rPr lang="fr-CA" sz="1800" dirty="0" err="1" smtClean="0"/>
              <a:t>Odoo</a:t>
            </a:r>
            <a:r>
              <a:rPr lang="fr-CA" sz="1800" dirty="0" smtClean="0"/>
              <a:t> et </a:t>
            </a:r>
            <a:r>
              <a:rPr lang="fr-CA" sz="1800" dirty="0" err="1" smtClean="0"/>
              <a:t>Xamarin</a:t>
            </a:r>
            <a:endParaRPr lang="fr-CA" sz="1600" dirty="0"/>
          </a:p>
          <a:p>
            <a:pPr marL="285750" indent="-285750">
              <a:lnSpc>
                <a:spcPct val="200000"/>
              </a:lnSpc>
              <a:buFont typeface="Arial"/>
              <a:buChar char="•"/>
            </a:pPr>
            <a:r>
              <a:rPr lang="fr-CA" sz="1800" dirty="0" smtClean="0"/>
              <a:t>Expertise dans le domaine de la </a:t>
            </a:r>
            <a:r>
              <a:rPr lang="fr-CA" sz="1800" dirty="0"/>
              <a:t>finance (</a:t>
            </a:r>
            <a:r>
              <a:rPr lang="fr-CA" sz="1800" dirty="0" smtClean="0"/>
              <a:t>ERP, CRM)</a:t>
            </a:r>
          </a:p>
        </p:txBody>
      </p:sp>
      <p:sp>
        <p:nvSpPr>
          <p:cNvPr id="12" name="Text Placeholder 2"/>
          <p:cNvSpPr>
            <a:spLocks noGrp="1"/>
          </p:cNvSpPr>
          <p:nvPr/>
        </p:nvSpPr>
        <p:spPr>
          <a:xfrm>
            <a:off x="-12408" y="133350"/>
            <a:ext cx="9168816" cy="813879"/>
          </a:xfrm>
          <a:prstGeom prst="rect">
            <a:avLst/>
          </a:prstGeom>
          <a:solidFill>
            <a:srgbClr val="000000"/>
          </a:solidFill>
        </p:spPr>
        <p:txBody>
          <a:bodyPr vert="horz" wrap="square" lIns="202464" tIns="60739" rIns="121478" bIns="60739" rtlCol="0" anchor="ctr">
            <a:spAutoFit/>
          </a:bodyPr>
          <a:lstStyle>
            <a:lvl1pPr marL="0" indent="0" algn="r" defTabSz="685564" rtl="0" eaLnBrk="1" latinLnBrk="0" hangingPunct="1">
              <a:lnSpc>
                <a:spcPct val="90000"/>
              </a:lnSpc>
              <a:spcBef>
                <a:spcPts val="750"/>
              </a:spcBef>
              <a:buFont typeface="Arial" panose="020B0604020202020204" pitchFamily="34" charset="0"/>
              <a:buNone/>
              <a:defRPr lang="fr-CA" sz="4900" b="1" i="0" kern="1200" smtClean="0">
                <a:solidFill>
                  <a:schemeClr val="tx1"/>
                </a:solidFill>
                <a:latin typeface="Trebuchet MS Bold"/>
                <a:ea typeface="Feura Sans" panose="020B0503050000020004" pitchFamily="34" charset="0"/>
                <a:cs typeface="Trebuchet MS Bold"/>
              </a:defRPr>
            </a:lvl1pPr>
            <a:lvl2pPr marL="514177" indent="-171393" algn="l" defTabSz="685564" rtl="0" eaLnBrk="1" latinLnBrk="0" hangingPunct="1">
              <a:lnSpc>
                <a:spcPct val="90000"/>
              </a:lnSpc>
              <a:spcBef>
                <a:spcPts val="375"/>
              </a:spcBef>
              <a:buFont typeface="Arial" panose="020B0604020202020204" pitchFamily="34" charset="0"/>
              <a:buChar char="•"/>
              <a:defRPr lang="fr-CA" sz="1800" b="1" i="0" kern="1200" smtClean="0">
                <a:solidFill>
                  <a:schemeClr val="tx1"/>
                </a:solidFill>
                <a:latin typeface="Trebuchet MS"/>
                <a:ea typeface="Feura Sans Light" panose="020B0303050000020004" pitchFamily="34" charset="0"/>
                <a:cs typeface="Trebuchet MS"/>
              </a:defRPr>
            </a:lvl2pPr>
            <a:lvl3pPr marL="856954" indent="-171393" algn="l" defTabSz="685564" rtl="0" eaLnBrk="1" latinLnBrk="0" hangingPunct="1">
              <a:lnSpc>
                <a:spcPct val="90000"/>
              </a:lnSpc>
              <a:spcBef>
                <a:spcPts val="375"/>
              </a:spcBef>
              <a:buFont typeface="Arial" panose="020B0604020202020204" pitchFamily="34" charset="0"/>
              <a:buChar char="•"/>
              <a:defRPr lang="fr-CA" sz="1600" b="1" i="0" kern="1200" smtClean="0">
                <a:solidFill>
                  <a:schemeClr val="tx1"/>
                </a:solidFill>
                <a:latin typeface="Trebuchet MS"/>
                <a:ea typeface="Feura Sans Light" panose="020B0303050000020004" pitchFamily="34" charset="0"/>
                <a:cs typeface="Trebuchet MS"/>
              </a:defRPr>
            </a:lvl3pPr>
            <a:lvl4pPr marL="1199736" indent="-171393" algn="l" defTabSz="685564" rtl="0" eaLnBrk="1" latinLnBrk="0" hangingPunct="1">
              <a:lnSpc>
                <a:spcPct val="90000"/>
              </a:lnSpc>
              <a:spcBef>
                <a:spcPts val="375"/>
              </a:spcBef>
              <a:buFont typeface="Arial" panose="020B0604020202020204" pitchFamily="34" charset="0"/>
              <a:buChar char="•"/>
              <a:defRPr lang="fr-CA" sz="1400" b="1" i="0" kern="1200" smtClean="0">
                <a:solidFill>
                  <a:schemeClr val="tx1"/>
                </a:solidFill>
                <a:latin typeface="Trebuchet MS"/>
                <a:ea typeface="Feura Sans Light" panose="020B0303050000020004" pitchFamily="34" charset="0"/>
                <a:cs typeface="Trebuchet MS"/>
              </a:defRPr>
            </a:lvl4pPr>
            <a:lvl5pPr marL="1542518" indent="-171393" algn="l" defTabSz="685564" rtl="0" eaLnBrk="1" latinLnBrk="0" hangingPunct="1">
              <a:lnSpc>
                <a:spcPct val="90000"/>
              </a:lnSpc>
              <a:spcBef>
                <a:spcPts val="375"/>
              </a:spcBef>
              <a:buFont typeface="Arial" panose="020B0604020202020204" pitchFamily="34" charset="0"/>
              <a:buChar char="•"/>
              <a:defRPr lang="en-US" sz="1400" b="1" i="0" kern="1200">
                <a:solidFill>
                  <a:schemeClr val="tx1"/>
                </a:solidFill>
                <a:latin typeface="Trebuchet MS"/>
                <a:ea typeface="Feura Sans Light" panose="020B0303050000020004" pitchFamily="34" charset="0"/>
                <a:cs typeface="Trebuchet MS"/>
              </a:defRPr>
            </a:lvl5pPr>
            <a:lvl6pPr marL="1885299" indent="-171393" algn="l" defTabSz="68556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081" indent="-171393" algn="l" defTabSz="68556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0864" indent="-171393" algn="l" defTabSz="68556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3645" indent="-171393" algn="l" defTabSz="68556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en-US" dirty="0" err="1" smtClean="0"/>
              <a:t>Analystik</a:t>
            </a:r>
            <a:endParaRPr lang="en-US" dirty="0"/>
          </a:p>
        </p:txBody>
      </p:sp>
      <p:pic>
        <p:nvPicPr>
          <p:cNvPr id="13" name="Imag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427168" y="3653120"/>
            <a:ext cx="2264304" cy="688471"/>
          </a:xfrm>
          <a:prstGeom prst="rect">
            <a:avLst/>
          </a:prstGeom>
        </p:spPr>
      </p:pic>
      <p:pic>
        <p:nvPicPr>
          <p:cNvPr id="14" name="Image 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013408" y="3528275"/>
            <a:ext cx="911213" cy="952218"/>
          </a:xfrm>
          <a:prstGeom prst="rect">
            <a:avLst/>
          </a:prstGeom>
        </p:spPr>
      </p:pic>
      <p:pic>
        <p:nvPicPr>
          <p:cNvPr id="15" name="Image 1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70782" y="3528275"/>
            <a:ext cx="945138" cy="938163"/>
          </a:xfrm>
          <a:prstGeom prst="rect">
            <a:avLst/>
          </a:prstGeom>
        </p:spPr>
      </p:pic>
      <p:pic>
        <p:nvPicPr>
          <p:cNvPr id="16" name="Image 11"/>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109744" y="3480509"/>
            <a:ext cx="995487" cy="1047750"/>
          </a:xfrm>
          <a:prstGeom prst="rect">
            <a:avLst/>
          </a:prstGeom>
        </p:spPr>
      </p:pic>
      <p:pic>
        <p:nvPicPr>
          <p:cNvPr id="17" name="Image 12"/>
          <p:cNvPicPr>
            <a:picLocks noChangeAspect="1"/>
          </p:cNvPicPr>
          <p:nvPr/>
        </p:nvPicPr>
        <p:blipFill>
          <a:blip r:embed="rId8"/>
          <a:stretch>
            <a:fillRect/>
          </a:stretch>
        </p:blipFill>
        <p:spPr>
          <a:xfrm>
            <a:off x="1637856" y="3655017"/>
            <a:ext cx="2149951" cy="698734"/>
          </a:xfrm>
          <a:prstGeom prst="rect">
            <a:avLst/>
          </a:prstGeom>
        </p:spPr>
      </p:pic>
    </p:spTree>
    <p:extLst>
      <p:ext uri="{BB962C8B-B14F-4D97-AF65-F5344CB8AC3E}">
        <p14:creationId xmlns:p14="http://schemas.microsoft.com/office/powerpoint/2010/main" val="1934960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593654" y="411617"/>
            <a:ext cx="3016946" cy="1169533"/>
          </a:xfrm>
        </p:spPr>
        <p:txBody>
          <a:bodyPr/>
          <a:lstStyle/>
          <a:p>
            <a:r>
              <a:rPr lang="en-US" dirty="0" err="1" smtClean="0"/>
              <a:t>voyez</a:t>
            </a:r>
            <a:endParaRPr lang="en-US" dirty="0"/>
          </a:p>
        </p:txBody>
      </p:sp>
      <p:sp>
        <p:nvSpPr>
          <p:cNvPr id="5" name="Text Placeholder 4"/>
          <p:cNvSpPr>
            <a:spLocks noGrp="1"/>
          </p:cNvSpPr>
          <p:nvPr>
            <p:ph type="body" sz="quarter" idx="11"/>
          </p:nvPr>
        </p:nvSpPr>
        <p:spPr>
          <a:xfrm>
            <a:off x="5722107" y="1834584"/>
            <a:ext cx="2888493" cy="1169533"/>
          </a:xfrm>
        </p:spPr>
        <p:txBody>
          <a:bodyPr/>
          <a:lstStyle/>
          <a:p>
            <a:r>
              <a:rPr lang="en-US" dirty="0" smtClean="0"/>
              <a:t>grand</a:t>
            </a:r>
            <a:endParaRPr lang="en-US" dirty="0"/>
          </a:p>
        </p:txBody>
      </p:sp>
    </p:spTree>
    <p:extLst>
      <p:ext uri="{BB962C8B-B14F-4D97-AF65-F5344CB8AC3E}">
        <p14:creationId xmlns:p14="http://schemas.microsoft.com/office/powerpoint/2010/main" val="2939700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6064489288_e17abc0d92_o.jpg"/>
          <p:cNvPicPr>
            <a:picLocks noChangeAspect="1"/>
          </p:cNvPicPr>
          <p:nvPr/>
        </p:nvPicPr>
        <p:blipFill rotWithShape="1">
          <a:blip r:embed="rId2" cstate="print">
            <a:extLst>
              <a:ext uri="{28A0092B-C50C-407E-A947-70E740481C1C}">
                <a14:useLocalDpi xmlns:a14="http://schemas.microsoft.com/office/drawing/2010/main"/>
              </a:ext>
            </a:extLst>
          </a:blip>
          <a:srcRect t="-387241"/>
          <a:stretch/>
        </p:blipFill>
        <p:spPr>
          <a:xfrm>
            <a:off x="0" y="-781050"/>
            <a:ext cx="9144000" cy="978140"/>
          </a:xfrm>
          <a:prstGeom prst="rect">
            <a:avLst/>
          </a:prstGeom>
        </p:spPr>
      </p:pic>
      <p:pic>
        <p:nvPicPr>
          <p:cNvPr id="5" name="Picture 4" descr="16064489288_e17abc0d92_o.jpg"/>
          <p:cNvPicPr>
            <a:picLocks noChangeAspect="1"/>
          </p:cNvPicPr>
          <p:nvPr/>
        </p:nvPicPr>
        <p:blipFill rotWithShape="1">
          <a:blip r:embed="rId3" cstate="print">
            <a:extLst>
              <a:ext uri="{28A0092B-C50C-407E-A947-70E740481C1C}">
                <a14:useLocalDpi xmlns:a14="http://schemas.microsoft.com/office/drawing/2010/main"/>
              </a:ext>
            </a:extLst>
          </a:blip>
          <a:srcRect t="-18366"/>
          <a:stretch/>
        </p:blipFill>
        <p:spPr>
          <a:xfrm>
            <a:off x="0" y="133350"/>
            <a:ext cx="9144000" cy="5010150"/>
          </a:xfrm>
          <a:prstGeom prst="rect">
            <a:avLst/>
          </a:prstGeom>
        </p:spPr>
      </p:pic>
      <p:sp>
        <p:nvSpPr>
          <p:cNvPr id="3" name="Text Placeholder 2"/>
          <p:cNvSpPr>
            <a:spLocks noGrp="1"/>
          </p:cNvSpPr>
          <p:nvPr>
            <p:ph type="body" sz="quarter" idx="11"/>
          </p:nvPr>
        </p:nvSpPr>
        <p:spPr/>
        <p:txBody>
          <a:bodyPr/>
          <a:lstStyle/>
          <a:p>
            <a:r>
              <a:rPr lang="en-US" dirty="0" err="1" smtClean="0"/>
              <a:t>une</a:t>
            </a:r>
            <a:r>
              <a:rPr lang="en-US" dirty="0" smtClean="0"/>
              <a:t> question de </a:t>
            </a:r>
            <a:r>
              <a:rPr lang="en-US" dirty="0" err="1" smtClean="0"/>
              <a:t>choix</a:t>
            </a:r>
            <a:endParaRPr lang="en-US" dirty="0"/>
          </a:p>
        </p:txBody>
      </p:sp>
      <p:sp>
        <p:nvSpPr>
          <p:cNvPr id="4" name="Content Placeholder 3"/>
          <p:cNvSpPr>
            <a:spLocks noGrp="1"/>
          </p:cNvSpPr>
          <p:nvPr>
            <p:ph sz="quarter" idx="12"/>
          </p:nvPr>
        </p:nvSpPr>
        <p:spPr/>
        <p:txBody>
          <a:bodyPr/>
          <a:lstStyle/>
          <a:p>
            <a:r>
              <a:rPr lang="en-US" dirty="0" smtClean="0">
                <a:solidFill>
                  <a:srgbClr val="FFFFFF"/>
                </a:solidFill>
              </a:rPr>
              <a:t>Creative Commons</a:t>
            </a:r>
            <a:r>
              <a:rPr lang="en-US" dirty="0">
                <a:solidFill>
                  <a:srgbClr val="FFFFFF"/>
                </a:solidFill>
              </a:rPr>
              <a:t>: https://</a:t>
            </a:r>
            <a:r>
              <a:rPr lang="en-US" dirty="0" err="1">
                <a:solidFill>
                  <a:srgbClr val="FFFFFF"/>
                </a:solidFill>
              </a:rPr>
              <a:t>flic.kr</a:t>
            </a:r>
            <a:r>
              <a:rPr lang="en-US" dirty="0">
                <a:solidFill>
                  <a:srgbClr val="FFFFFF"/>
                </a:solidFill>
              </a:rPr>
              <a:t>/p/</a:t>
            </a:r>
            <a:r>
              <a:rPr lang="en-US" dirty="0" err="1">
                <a:solidFill>
                  <a:srgbClr val="FFFFFF"/>
                </a:solidFill>
              </a:rPr>
              <a:t>qtyGZf</a:t>
            </a:r>
            <a:endParaRPr lang="en-US" dirty="0">
              <a:solidFill>
                <a:srgbClr val="FFFFFF"/>
              </a:solidFill>
            </a:endParaRPr>
          </a:p>
        </p:txBody>
      </p:sp>
    </p:spTree>
    <p:extLst>
      <p:ext uri="{BB962C8B-B14F-4D97-AF65-F5344CB8AC3E}">
        <p14:creationId xmlns:p14="http://schemas.microsoft.com/office/powerpoint/2010/main" val="3787296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l="-60"/>
          <a:stretch/>
        </p:blipFill>
        <p:spPr>
          <a:xfrm flipH="1">
            <a:off x="-24816" y="-1"/>
            <a:ext cx="9168815" cy="5143501"/>
          </a:xfrm>
          <a:prstGeom prst="rect">
            <a:avLst/>
          </a:prstGeom>
        </p:spPr>
      </p:pic>
      <p:sp>
        <p:nvSpPr>
          <p:cNvPr id="3" name="Content Placeholder 2"/>
          <p:cNvSpPr>
            <a:spLocks noGrp="1"/>
          </p:cNvSpPr>
          <p:nvPr>
            <p:ph idx="4294967295"/>
          </p:nvPr>
        </p:nvSpPr>
        <p:spPr>
          <a:xfrm>
            <a:off x="381000" y="3197225"/>
            <a:ext cx="1981200" cy="365125"/>
          </a:xfrm>
          <a:solidFill>
            <a:srgbClr val="000000"/>
          </a:solidFill>
        </p:spPr>
        <p:txBody>
          <a:bodyPr wrap="square">
            <a:spAutoFit/>
          </a:bodyPr>
          <a:lstStyle/>
          <a:p>
            <a:pPr marL="0" indent="0">
              <a:buNone/>
            </a:pPr>
            <a:r>
              <a:rPr lang="fr-CA" b="0" dirty="0" smtClean="0">
                <a:solidFill>
                  <a:schemeClr val="bg1"/>
                </a:solidFill>
                <a:latin typeface="Trebuchet MS"/>
                <a:ea typeface="Feura Sans Light" panose="020B0303050000020004" pitchFamily="34" charset="0"/>
                <a:cs typeface="Trebuchet MS"/>
              </a:rPr>
              <a:t>Rock Legendre</a:t>
            </a:r>
            <a:endParaRPr lang="en-CA" b="0" dirty="0">
              <a:solidFill>
                <a:schemeClr val="bg1"/>
              </a:solidFill>
              <a:latin typeface="Trebuchet MS"/>
              <a:ea typeface="Feura Sans Light" panose="020B0303050000020004" pitchFamily="34" charset="0"/>
              <a:cs typeface="Trebuchet MS"/>
            </a:endParaRPr>
          </a:p>
        </p:txBody>
      </p:sp>
      <p:sp>
        <p:nvSpPr>
          <p:cNvPr id="8" name="Rectangle 7"/>
          <p:cNvSpPr/>
          <p:nvPr/>
        </p:nvSpPr>
        <p:spPr>
          <a:xfrm>
            <a:off x="381000" y="4568465"/>
            <a:ext cx="1676400" cy="365485"/>
          </a:xfrm>
          <a:prstGeom prst="rect">
            <a:avLst/>
          </a:prstGeom>
          <a:solidFill>
            <a:srgbClr val="000000"/>
          </a:solidFill>
        </p:spPr>
        <p:txBody>
          <a:bodyPr wrap="square" lIns="68580" tIns="34290" rIns="68580" bIns="34290">
            <a:spAutoFit/>
          </a:bodyPr>
          <a:lstStyle/>
          <a:p>
            <a:pPr defTabSz="685783">
              <a:lnSpc>
                <a:spcPct val="90000"/>
              </a:lnSpc>
              <a:spcBef>
                <a:spcPts val="750"/>
              </a:spcBef>
            </a:pPr>
            <a:r>
              <a:rPr lang="fr-CA" sz="2100" dirty="0" err="1">
                <a:solidFill>
                  <a:schemeClr val="bg1"/>
                </a:solidFill>
                <a:latin typeface="Trebuchet MS"/>
                <a:ea typeface="Feura Sans Light" panose="020B0303050000020004" pitchFamily="34" charset="0"/>
                <a:cs typeface="Trebuchet MS"/>
              </a:rPr>
              <a:t>a</a:t>
            </a:r>
            <a:r>
              <a:rPr lang="fr-CA" sz="2100" dirty="0" err="1" smtClean="0">
                <a:solidFill>
                  <a:schemeClr val="bg1"/>
                </a:solidFill>
                <a:latin typeface="Trebuchet MS"/>
                <a:ea typeface="Feura Sans Light" panose="020B0303050000020004" pitchFamily="34" charset="0"/>
                <a:cs typeface="Trebuchet MS"/>
              </a:rPr>
              <a:t>nalystik.ca</a:t>
            </a:r>
            <a:endParaRPr lang="fr-CA" sz="2100" dirty="0">
              <a:solidFill>
                <a:schemeClr val="bg1"/>
              </a:solidFill>
              <a:latin typeface="Trebuchet MS"/>
              <a:ea typeface="Feura Sans Light" panose="020B0303050000020004" pitchFamily="34" charset="0"/>
              <a:cs typeface="Trebuchet MS"/>
            </a:endParaRPr>
          </a:p>
        </p:txBody>
      </p:sp>
      <p:sp>
        <p:nvSpPr>
          <p:cNvPr id="10" name="Rectangle 9"/>
          <p:cNvSpPr/>
          <p:nvPr/>
        </p:nvSpPr>
        <p:spPr>
          <a:xfrm>
            <a:off x="381000" y="4107048"/>
            <a:ext cx="3581400" cy="365485"/>
          </a:xfrm>
          <a:prstGeom prst="rect">
            <a:avLst/>
          </a:prstGeom>
          <a:solidFill>
            <a:srgbClr val="000000"/>
          </a:solidFill>
        </p:spPr>
        <p:txBody>
          <a:bodyPr wrap="square" lIns="68580" tIns="34290" rIns="68580" bIns="34290">
            <a:spAutoFit/>
          </a:bodyPr>
          <a:lstStyle/>
          <a:p>
            <a:pPr defTabSz="685783">
              <a:lnSpc>
                <a:spcPct val="90000"/>
              </a:lnSpc>
              <a:spcBef>
                <a:spcPts val="750"/>
              </a:spcBef>
            </a:pPr>
            <a:r>
              <a:rPr lang="fr-CA" sz="2100" dirty="0" err="1" smtClean="0">
                <a:solidFill>
                  <a:schemeClr val="bg1"/>
                </a:solidFill>
                <a:latin typeface="Trebuchet MS"/>
                <a:ea typeface="Feura Sans Light" panose="020B0303050000020004" pitchFamily="34" charset="0"/>
                <a:cs typeface="Trebuchet MS"/>
              </a:rPr>
              <a:t>rock.legendre@analystik.ca</a:t>
            </a:r>
            <a:endParaRPr lang="fr-CA" sz="2100" dirty="0">
              <a:solidFill>
                <a:schemeClr val="bg1"/>
              </a:solidFill>
              <a:latin typeface="Trebuchet MS"/>
              <a:ea typeface="Feura Sans Light" panose="020B0303050000020004" pitchFamily="34" charset="0"/>
              <a:cs typeface="Trebuchet MS"/>
            </a:endParaRPr>
          </a:p>
        </p:txBody>
      </p:sp>
      <p:pic>
        <p:nvPicPr>
          <p:cNvPr id="6" name="Picture 5" descr="Analystik.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562600" y="133350"/>
            <a:ext cx="3467100" cy="1103256"/>
          </a:xfrm>
          <a:prstGeom prst="rect">
            <a:avLst/>
          </a:prstGeom>
        </p:spPr>
      </p:pic>
      <p:pic>
        <p:nvPicPr>
          <p:cNvPr id="7" name="Picture 6" descr="cc.png"/>
          <p:cNvPicPr>
            <a:picLocks noChangeAspect="1"/>
          </p:cNvPicPr>
          <p:nvPr/>
        </p:nvPicPr>
        <p:blipFill>
          <a:blip r:embed="rId5" cstate="print">
            <a:alphaModFix amt="70000"/>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8305800" y="4629150"/>
            <a:ext cx="314325" cy="314325"/>
          </a:xfrm>
          <a:prstGeom prst="rect">
            <a:avLst/>
          </a:prstGeom>
        </p:spPr>
      </p:pic>
      <p:pic>
        <p:nvPicPr>
          <p:cNvPr id="9" name="Picture 8" descr="by.png"/>
          <p:cNvPicPr>
            <a:picLocks noChangeAspect="1"/>
          </p:cNvPicPr>
          <p:nvPr/>
        </p:nvPicPr>
        <p:blipFill>
          <a:blip r:embed="rId6" cstate="print">
            <a:alphaModFix amt="70000"/>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8647152" y="4629150"/>
            <a:ext cx="314325" cy="314325"/>
          </a:xfrm>
          <a:prstGeom prst="rect">
            <a:avLst/>
          </a:prstGeom>
        </p:spPr>
      </p:pic>
    </p:spTree>
    <p:extLst>
      <p:ext uri="{BB962C8B-B14F-4D97-AF65-F5344CB8AC3E}">
        <p14:creationId xmlns:p14="http://schemas.microsoft.com/office/powerpoint/2010/main" val="1652564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4403819790_27d2d255a0_o.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3" name="Text Placeholder 2"/>
          <p:cNvSpPr>
            <a:spLocks noGrp="1"/>
          </p:cNvSpPr>
          <p:nvPr>
            <p:ph type="body" sz="quarter" idx="11"/>
          </p:nvPr>
        </p:nvSpPr>
        <p:spPr/>
        <p:txBody>
          <a:bodyPr/>
          <a:lstStyle/>
          <a:p>
            <a:r>
              <a:rPr lang="en-US" dirty="0" err="1" smtClean="0"/>
              <a:t>avertissement</a:t>
            </a:r>
            <a:endParaRPr lang="en-US" dirty="0"/>
          </a:p>
        </p:txBody>
      </p:sp>
      <p:sp>
        <p:nvSpPr>
          <p:cNvPr id="4" name="Content Placeholder 3"/>
          <p:cNvSpPr>
            <a:spLocks noGrp="1"/>
          </p:cNvSpPr>
          <p:nvPr>
            <p:ph sz="quarter" idx="12"/>
          </p:nvPr>
        </p:nvSpPr>
        <p:spPr/>
        <p:txBody>
          <a:bodyPr/>
          <a:lstStyle/>
          <a:p>
            <a:r>
              <a:rPr lang="en-US" dirty="0"/>
              <a:t>Creative Commons: https://</a:t>
            </a:r>
            <a:r>
              <a:rPr lang="en-US" dirty="0" err="1"/>
              <a:t>flic.kr</a:t>
            </a:r>
            <a:r>
              <a:rPr lang="en-US" dirty="0"/>
              <a:t>/p/</a:t>
            </a:r>
            <a:r>
              <a:rPr lang="en-US" dirty="0" err="1"/>
              <a:t>nWPkNw</a:t>
            </a:r>
            <a:endParaRPr lang="en-US" dirty="0"/>
          </a:p>
        </p:txBody>
      </p:sp>
    </p:spTree>
    <p:extLst>
      <p:ext uri="{BB962C8B-B14F-4D97-AF65-F5344CB8AC3E}">
        <p14:creationId xmlns:p14="http://schemas.microsoft.com/office/powerpoint/2010/main" val="283477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133600" y="411617"/>
            <a:ext cx="6477000" cy="1169533"/>
          </a:xfrm>
        </p:spPr>
        <p:txBody>
          <a:bodyPr/>
          <a:lstStyle/>
          <a:p>
            <a:r>
              <a:rPr lang="en-US" dirty="0" smtClean="0"/>
              <a:t>le </a:t>
            </a:r>
            <a:r>
              <a:rPr lang="en-US" dirty="0" err="1" smtClean="0"/>
              <a:t>paradigme</a:t>
            </a:r>
            <a:r>
              <a:rPr lang="en-US" dirty="0" smtClean="0"/>
              <a:t> </a:t>
            </a:r>
            <a:endParaRPr lang="en-US" dirty="0"/>
          </a:p>
        </p:txBody>
      </p:sp>
      <p:sp>
        <p:nvSpPr>
          <p:cNvPr id="3" name="Text Placeholder 2"/>
          <p:cNvSpPr>
            <a:spLocks noGrp="1"/>
          </p:cNvSpPr>
          <p:nvPr>
            <p:ph type="body" sz="quarter" idx="11"/>
          </p:nvPr>
        </p:nvSpPr>
        <p:spPr>
          <a:xfrm>
            <a:off x="3048000" y="1834584"/>
            <a:ext cx="5562600" cy="1169533"/>
          </a:xfrm>
        </p:spPr>
        <p:txBody>
          <a:bodyPr/>
          <a:lstStyle/>
          <a:p>
            <a:r>
              <a:rPr lang="en-US" dirty="0"/>
              <a:t>d</a:t>
            </a:r>
            <a:r>
              <a:rPr lang="en-US" dirty="0" smtClean="0"/>
              <a:t>es clients </a:t>
            </a:r>
            <a:endParaRPr lang="en-US" dirty="0"/>
          </a:p>
        </p:txBody>
      </p:sp>
      <p:sp>
        <p:nvSpPr>
          <p:cNvPr id="4" name="Text Placeholder 3"/>
          <p:cNvSpPr>
            <a:spLocks noGrp="1"/>
          </p:cNvSpPr>
          <p:nvPr>
            <p:ph type="body" sz="quarter" idx="12"/>
          </p:nvPr>
        </p:nvSpPr>
        <p:spPr>
          <a:xfrm>
            <a:off x="3492493" y="3257550"/>
            <a:ext cx="5118107" cy="1169533"/>
          </a:xfrm>
        </p:spPr>
        <p:txBody>
          <a:bodyPr/>
          <a:lstStyle/>
          <a:p>
            <a:r>
              <a:rPr lang="en-US" dirty="0" err="1" smtClean="0"/>
              <a:t>applicatifs</a:t>
            </a:r>
            <a:endParaRPr lang="en-US" dirty="0"/>
          </a:p>
        </p:txBody>
      </p:sp>
    </p:spTree>
    <p:extLst>
      <p:ext uri="{BB962C8B-B14F-4D97-AF65-F5344CB8AC3E}">
        <p14:creationId xmlns:p14="http://schemas.microsoft.com/office/powerpoint/2010/main" val="847481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104822523_5967a80150_o.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1667" y="0"/>
            <a:ext cx="9165667" cy="5143500"/>
          </a:xfrm>
          <a:prstGeom prst="rect">
            <a:avLst/>
          </a:prstGeom>
        </p:spPr>
      </p:pic>
      <p:sp>
        <p:nvSpPr>
          <p:cNvPr id="4" name="Text Placeholder 3"/>
          <p:cNvSpPr>
            <a:spLocks noGrp="1"/>
          </p:cNvSpPr>
          <p:nvPr>
            <p:ph type="body" sz="quarter" idx="11"/>
          </p:nvPr>
        </p:nvSpPr>
        <p:spPr/>
        <p:txBody>
          <a:bodyPr/>
          <a:lstStyle/>
          <a:p>
            <a:r>
              <a:rPr lang="en-US" dirty="0" err="1" smtClean="0"/>
              <a:t>tellement</a:t>
            </a:r>
            <a:r>
              <a:rPr lang="en-US" dirty="0" smtClean="0"/>
              <a:t> de SE</a:t>
            </a:r>
            <a:endParaRPr lang="en-US" dirty="0"/>
          </a:p>
        </p:txBody>
      </p:sp>
      <p:sp>
        <p:nvSpPr>
          <p:cNvPr id="5" name="Content Placeholder 4"/>
          <p:cNvSpPr>
            <a:spLocks noGrp="1"/>
          </p:cNvSpPr>
          <p:nvPr>
            <p:ph sz="quarter" idx="12"/>
          </p:nvPr>
        </p:nvSpPr>
        <p:spPr/>
        <p:txBody>
          <a:bodyPr/>
          <a:lstStyle/>
          <a:p>
            <a:r>
              <a:rPr lang="en-US" dirty="0">
                <a:solidFill>
                  <a:srgbClr val="FFFFFF"/>
                </a:solidFill>
              </a:rPr>
              <a:t>Creative Commons: https://</a:t>
            </a:r>
            <a:r>
              <a:rPr lang="en-US" dirty="0" err="1">
                <a:solidFill>
                  <a:srgbClr val="FFFFFF"/>
                </a:solidFill>
              </a:rPr>
              <a:t>flic.kr</a:t>
            </a:r>
            <a:r>
              <a:rPr lang="en-US" dirty="0">
                <a:solidFill>
                  <a:srgbClr val="FFFFFF"/>
                </a:solidFill>
              </a:rPr>
              <a:t>/p/</a:t>
            </a:r>
            <a:r>
              <a:rPr lang="en-US" dirty="0" err="1">
                <a:solidFill>
                  <a:srgbClr val="FFFFFF"/>
                </a:solidFill>
              </a:rPr>
              <a:t>goVRFZ</a:t>
            </a:r>
            <a:endParaRPr lang="en-US" dirty="0">
              <a:solidFill>
                <a:srgbClr val="FFFFFF"/>
              </a:solidFill>
            </a:endParaRPr>
          </a:p>
        </p:txBody>
      </p:sp>
    </p:spTree>
    <p:extLst>
      <p:ext uri="{BB962C8B-B14F-4D97-AF65-F5344CB8AC3E}">
        <p14:creationId xmlns:p14="http://schemas.microsoft.com/office/powerpoint/2010/main" val="13232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2674230513_5fc614c418_o.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7411"/>
            <a:ext cx="9144000" cy="5150911"/>
          </a:xfrm>
          <a:prstGeom prst="rect">
            <a:avLst/>
          </a:prstGeom>
        </p:spPr>
      </p:pic>
      <p:sp>
        <p:nvSpPr>
          <p:cNvPr id="3" name="Text Placeholder 2"/>
          <p:cNvSpPr>
            <a:spLocks noGrp="1"/>
          </p:cNvSpPr>
          <p:nvPr>
            <p:ph type="body" sz="quarter" idx="11"/>
          </p:nvPr>
        </p:nvSpPr>
        <p:spPr/>
        <p:txBody>
          <a:bodyPr/>
          <a:lstStyle/>
          <a:p>
            <a:r>
              <a:rPr lang="en-US" dirty="0" err="1" smtClean="0"/>
              <a:t>tellement</a:t>
            </a:r>
            <a:r>
              <a:rPr lang="en-US" dirty="0" smtClean="0"/>
              <a:t> </a:t>
            </a:r>
            <a:r>
              <a:rPr lang="en-US" dirty="0" err="1" smtClean="0"/>
              <a:t>d’appareils</a:t>
            </a:r>
            <a:endParaRPr lang="en-US" dirty="0"/>
          </a:p>
        </p:txBody>
      </p:sp>
      <p:sp>
        <p:nvSpPr>
          <p:cNvPr id="4" name="Content Placeholder 3"/>
          <p:cNvSpPr>
            <a:spLocks noGrp="1"/>
          </p:cNvSpPr>
          <p:nvPr>
            <p:ph sz="quarter" idx="12"/>
          </p:nvPr>
        </p:nvSpPr>
        <p:spPr/>
        <p:txBody>
          <a:bodyPr/>
          <a:lstStyle/>
          <a:p>
            <a:r>
              <a:rPr lang="en-US" dirty="0">
                <a:solidFill>
                  <a:srgbClr val="FFFFFF"/>
                </a:solidFill>
              </a:rPr>
              <a:t>Creative Commons: https://</a:t>
            </a:r>
            <a:r>
              <a:rPr lang="en-US" dirty="0" err="1">
                <a:solidFill>
                  <a:srgbClr val="FFFFFF"/>
                </a:solidFill>
              </a:rPr>
              <a:t>flic.kr</a:t>
            </a:r>
            <a:r>
              <a:rPr lang="en-US" dirty="0">
                <a:solidFill>
                  <a:srgbClr val="FFFFFF"/>
                </a:solidFill>
              </a:rPr>
              <a:t>/p/</a:t>
            </a:r>
            <a:r>
              <a:rPr lang="en-US" dirty="0" err="1">
                <a:solidFill>
                  <a:srgbClr val="FFFFFF"/>
                </a:solidFill>
              </a:rPr>
              <a:t>kiYKaK</a:t>
            </a:r>
            <a:endParaRPr lang="en-US" dirty="0">
              <a:solidFill>
                <a:srgbClr val="FFFFFF"/>
              </a:solidFill>
            </a:endParaRPr>
          </a:p>
        </p:txBody>
      </p:sp>
    </p:spTree>
    <p:extLst>
      <p:ext uri="{BB962C8B-B14F-4D97-AF65-F5344CB8AC3E}">
        <p14:creationId xmlns:p14="http://schemas.microsoft.com/office/powerpoint/2010/main" val="950525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3765897613_a0535b1ed2_o.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ext Placeholder 1"/>
          <p:cNvSpPr>
            <a:spLocks noGrp="1"/>
          </p:cNvSpPr>
          <p:nvPr>
            <p:ph type="body" sz="quarter" idx="11"/>
          </p:nvPr>
        </p:nvSpPr>
        <p:spPr/>
        <p:txBody>
          <a:bodyPr/>
          <a:lstStyle/>
          <a:p>
            <a:r>
              <a:rPr lang="en-US" dirty="0" err="1" smtClean="0"/>
              <a:t>tellement</a:t>
            </a:r>
            <a:r>
              <a:rPr lang="en-US" dirty="0" smtClean="0"/>
              <a:t> de </a:t>
            </a:r>
            <a:r>
              <a:rPr lang="en-US" dirty="0" err="1" smtClean="0"/>
              <a:t>langages</a:t>
            </a:r>
            <a:endParaRPr lang="en-US" dirty="0"/>
          </a:p>
        </p:txBody>
      </p:sp>
      <p:sp>
        <p:nvSpPr>
          <p:cNvPr id="3" name="Content Placeholder 2"/>
          <p:cNvSpPr>
            <a:spLocks noGrp="1"/>
          </p:cNvSpPr>
          <p:nvPr>
            <p:ph sz="quarter" idx="12"/>
          </p:nvPr>
        </p:nvSpPr>
        <p:spPr/>
        <p:txBody>
          <a:bodyPr/>
          <a:lstStyle/>
          <a:p>
            <a:r>
              <a:rPr lang="en-US" dirty="0">
                <a:solidFill>
                  <a:srgbClr val="FFFFFF"/>
                </a:solidFill>
              </a:rPr>
              <a:t>Creative Commons: https://</a:t>
            </a:r>
            <a:r>
              <a:rPr lang="en-US" dirty="0" err="1">
                <a:solidFill>
                  <a:srgbClr val="FFFFFF"/>
                </a:solidFill>
              </a:rPr>
              <a:t>flic.kr</a:t>
            </a:r>
            <a:r>
              <a:rPr lang="en-US" dirty="0">
                <a:solidFill>
                  <a:srgbClr val="FFFFFF"/>
                </a:solidFill>
              </a:rPr>
              <a:t>/p/6JMdac</a:t>
            </a:r>
          </a:p>
        </p:txBody>
      </p:sp>
    </p:spTree>
    <p:extLst>
      <p:ext uri="{BB962C8B-B14F-4D97-AF65-F5344CB8AC3E}">
        <p14:creationId xmlns:p14="http://schemas.microsoft.com/office/powerpoint/2010/main" val="128070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6457657477_a54d5292b7_o.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53462"/>
          </a:xfrm>
          <a:prstGeom prst="rect">
            <a:avLst/>
          </a:prstGeom>
        </p:spPr>
      </p:pic>
      <p:sp>
        <p:nvSpPr>
          <p:cNvPr id="2" name="Text Placeholder 1"/>
          <p:cNvSpPr>
            <a:spLocks noGrp="1"/>
          </p:cNvSpPr>
          <p:nvPr>
            <p:ph type="body" sz="quarter" idx="11"/>
          </p:nvPr>
        </p:nvSpPr>
        <p:spPr/>
        <p:txBody>
          <a:bodyPr/>
          <a:lstStyle/>
          <a:p>
            <a:r>
              <a:rPr lang="en-US" dirty="0" err="1" smtClean="0"/>
              <a:t>tellement</a:t>
            </a:r>
            <a:r>
              <a:rPr lang="en-US" dirty="0" smtClean="0"/>
              <a:t> de frameworks</a:t>
            </a:r>
            <a:endParaRPr lang="en-US" dirty="0"/>
          </a:p>
        </p:txBody>
      </p:sp>
      <p:sp>
        <p:nvSpPr>
          <p:cNvPr id="3" name="Content Placeholder 2"/>
          <p:cNvSpPr>
            <a:spLocks noGrp="1"/>
          </p:cNvSpPr>
          <p:nvPr>
            <p:ph sz="quarter" idx="12"/>
          </p:nvPr>
        </p:nvSpPr>
        <p:spPr/>
        <p:txBody>
          <a:bodyPr/>
          <a:lstStyle/>
          <a:p>
            <a:r>
              <a:rPr lang="en-US" dirty="0"/>
              <a:t>Creative Commons: https://</a:t>
            </a:r>
            <a:r>
              <a:rPr lang="en-US" dirty="0" err="1"/>
              <a:t>flic.kr</a:t>
            </a:r>
            <a:r>
              <a:rPr lang="en-US" dirty="0"/>
              <a:t>/p/r5iNc8</a:t>
            </a:r>
          </a:p>
        </p:txBody>
      </p:sp>
    </p:spTree>
    <p:extLst>
      <p:ext uri="{BB962C8B-B14F-4D97-AF65-F5344CB8AC3E}">
        <p14:creationId xmlns:p14="http://schemas.microsoft.com/office/powerpoint/2010/main" val="1485181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7408506410_c1ed04a0d0_o.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ext Placeholder 1"/>
          <p:cNvSpPr>
            <a:spLocks noGrp="1"/>
          </p:cNvSpPr>
          <p:nvPr>
            <p:ph type="body" sz="quarter" idx="11"/>
          </p:nvPr>
        </p:nvSpPr>
        <p:spPr/>
        <p:txBody>
          <a:bodyPr/>
          <a:lstStyle/>
          <a:p>
            <a:r>
              <a:rPr lang="en-US" dirty="0" err="1" smtClean="0"/>
              <a:t>rentabilité</a:t>
            </a:r>
            <a:endParaRPr lang="en-US" dirty="0"/>
          </a:p>
        </p:txBody>
      </p:sp>
      <p:sp>
        <p:nvSpPr>
          <p:cNvPr id="3" name="Content Placeholder 2"/>
          <p:cNvSpPr>
            <a:spLocks noGrp="1"/>
          </p:cNvSpPr>
          <p:nvPr>
            <p:ph sz="quarter" idx="12"/>
          </p:nvPr>
        </p:nvSpPr>
        <p:spPr/>
        <p:txBody>
          <a:bodyPr/>
          <a:lstStyle/>
          <a:p>
            <a:r>
              <a:rPr lang="en-US" dirty="0">
                <a:solidFill>
                  <a:schemeClr val="bg1"/>
                </a:solidFill>
              </a:rPr>
              <a:t>Creative Commons: https://</a:t>
            </a:r>
            <a:r>
              <a:rPr lang="en-US" dirty="0" err="1">
                <a:solidFill>
                  <a:schemeClr val="bg1"/>
                </a:solidFill>
              </a:rPr>
              <a:t>flic.kr</a:t>
            </a:r>
            <a:r>
              <a:rPr lang="en-US" dirty="0">
                <a:solidFill>
                  <a:schemeClr val="bg1"/>
                </a:solidFill>
              </a:rPr>
              <a:t>/p/chEwR9</a:t>
            </a:r>
          </a:p>
        </p:txBody>
      </p:sp>
    </p:spTree>
    <p:extLst>
      <p:ext uri="{BB962C8B-B14F-4D97-AF65-F5344CB8AC3E}">
        <p14:creationId xmlns:p14="http://schemas.microsoft.com/office/powerpoint/2010/main" val="3931026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IMMUNIO">
  <a:themeElements>
    <a:clrScheme name="Custom 1">
      <a:dk1>
        <a:srgbClr val="FFFFFF"/>
      </a:dk1>
      <a:lt1>
        <a:sysClr val="window" lastClr="FFFFFF"/>
      </a:lt1>
      <a:dk2>
        <a:srgbClr val="FFFFFF"/>
      </a:dk2>
      <a:lt2>
        <a:srgbClr val="FFFFFF"/>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43E9CDABFCD5E4FBA1898C936196390" ma:contentTypeVersion="3" ma:contentTypeDescription="Create a new document." ma:contentTypeScope="" ma:versionID="64789dc55d9701c687ee5c1c7390758a">
  <xsd:schema xmlns:xsd="http://www.w3.org/2001/XMLSchema" xmlns:xs="http://www.w3.org/2001/XMLSchema" xmlns:p="http://schemas.microsoft.com/office/2006/metadata/properties" xmlns:ns2="230e9df3-be65-4c73-a93b-d1236ebd677e" xmlns:ns3="ae5bcba0-36dd-47c5-a935-559f6a74fc2f" targetNamespace="http://schemas.microsoft.com/office/2006/metadata/properties" ma:root="true" ma:fieldsID="b2f6e6c048dcf90ab78615e1cfb9135f" ns2:_="" ns3:_="">
    <xsd:import namespace="230e9df3-be65-4c73-a93b-d1236ebd677e"/>
    <xsd:import namespace="ae5bcba0-36dd-47c5-a935-559f6a74fc2f"/>
    <xsd:element name="properties">
      <xsd:complexType>
        <xsd:sequence>
          <xsd:element name="documentManagement">
            <xsd:complexType>
              <xsd:all>
                <xsd:element ref="ns2:TaxKeywordTaxHTField" minOccurs="0"/>
                <xsd:element ref="ns2:TaxCatchAll" minOccurs="0"/>
                <xsd:element ref="ns2:TaxCatchAllLabel" minOccurs="0"/>
                <xsd:element ref="ns2:_dlc_DocId" minOccurs="0"/>
                <xsd:element ref="ns2:_dlc_DocIdUrl" minOccurs="0"/>
                <xsd:element ref="ns2:_dlc_DocIdPersistId" minOccurs="0"/>
                <xsd:element ref="ns3:Document_x0020_Status"/>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5addfff3-205c-4699-b1a4-94bca786ac8b}" ma:internalName="TaxCatchAll" ma:showField="CatchAllData" ma:web="ae5bcba0-36dd-47c5-a935-559f6a74fc2f">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addfff3-205c-4699-b1a4-94bca786ac8b}" ma:internalName="TaxCatchAllLabel" ma:readOnly="true" ma:showField="CatchAllDataLabel" ma:web="ae5bcba0-36dd-47c5-a935-559f6a74fc2f">
      <xsd:complexType>
        <xsd:complexContent>
          <xsd:extension base="dms:MultiChoiceLookup">
            <xsd:sequence>
              <xsd:element name="Value" type="dms:Lookup" maxOccurs="unbounded" minOccurs="0" nillable="true"/>
            </xsd:sequence>
          </xsd:extension>
        </xsd:complexContent>
      </xsd:complexType>
    </xsd:element>
    <xsd:element name="_dlc_DocId" ma:index="12" nillable="true" ma:displayName="Document ID Value" ma:description="The value of the document ID assigned to this item." ma:internalName="_dlc_DocId" ma:readOnly="true">
      <xsd:simpleType>
        <xsd:restriction base="dms:Text"/>
      </xsd:simpleType>
    </xsd:element>
    <xsd:element name="_dlc_DocIdUrl" ma:index="13"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4"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ae5bcba0-36dd-47c5-a935-559f6a74fc2f" elementFormDefault="qualified">
    <xsd:import namespace="http://schemas.microsoft.com/office/2006/documentManagement/types"/>
    <xsd:import namespace="http://schemas.microsoft.com/office/infopath/2007/PartnerControls"/>
    <xsd:element name="Document_x0020_Status" ma:index="15" ma:displayName="Document Status" ma:default="DRAFT" ma:format="Dropdown" ma:internalName="Document_x0020_Status">
      <xsd:simpleType>
        <xsd:restriction base="dms:Choice">
          <xsd:enumeration value="DRAFT"/>
          <xsd:enumeration value="COMPLETED, PENDING REVIEW"/>
          <xsd:enumeration value="COMPLETED, UNDER REVIEW"/>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Document_x0020_Status xmlns="ae5bcba0-36dd-47c5-a935-559f6a74fc2f">COMPLETED, UNDER REVIEW</Document_x0020_Status>
    <TaxKeywordTaxHTField xmlns="230e9df3-be65-4c73-a93b-d1236ebd677e">
      <Terms xmlns="http://schemas.microsoft.com/office/infopath/2007/PartnerControls">
        <TermInfo xmlns="http://schemas.microsoft.com/office/infopath/2007/PartnerControls">
          <TermName xmlns="http://schemas.microsoft.com/office/infopath/2007/PartnerControls">TechDays Canada</TermName>
          <TermId xmlns="http://schemas.microsoft.com/office/infopath/2007/PartnerControls">7800cece-e888-4629-9cf7-62349ec7caa2</TermId>
        </TermInfo>
      </Terms>
    </TaxKeywordTaxHTField>
    <TaxCatchAll xmlns="230e9df3-be65-4c73-a93b-d1236ebd677e">
      <Value>100</Value>
    </TaxCatchAll>
    <_dlc_DocId xmlns="230e9df3-be65-4c73-a93b-d1236ebd677e">ZJ4HKT2J7E3K-20-250</_dlc_DocId>
    <_dlc_DocIdUrl xmlns="230e9df3-be65-4c73-a93b-d1236ebd677e">
      <Url>http://sharepoint/sites/cdndpe/TechDays/_layouts/DocIdRedir.aspx?ID=ZJ4HKT2J7E3K-20-250</Url>
      <Description>ZJ4HKT2J7E3K-20-250</Description>
    </_dlc_DocIdUrl>
  </documentManagement>
</p:properties>
</file>

<file path=customXml/itemProps1.xml><?xml version="1.0" encoding="utf-8"?>
<ds:datastoreItem xmlns:ds="http://schemas.openxmlformats.org/officeDocument/2006/customXml" ds:itemID="{C25407E9-4C36-4D77-8023-B582E3A0DD4D}">
  <ds:schemaRefs>
    <ds:schemaRef ds:uri="http://schemas.microsoft.com/sharepoint/v3/contenttype/forms"/>
  </ds:schemaRefs>
</ds:datastoreItem>
</file>

<file path=customXml/itemProps2.xml><?xml version="1.0" encoding="utf-8"?>
<ds:datastoreItem xmlns:ds="http://schemas.openxmlformats.org/officeDocument/2006/customXml" ds:itemID="{BAC3AEF9-632B-466A-999E-957ABF9496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ae5bcba0-36dd-47c5-a935-559f6a74fc2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BC7350A-48F2-4602-8365-32377430E627}">
  <ds:schemaRefs>
    <ds:schemaRef ds:uri="http://schemas.microsoft.com/sharepoint/events"/>
  </ds:schemaRefs>
</ds:datastoreItem>
</file>

<file path=customXml/itemProps4.xml><?xml version="1.0" encoding="utf-8"?>
<ds:datastoreItem xmlns:ds="http://schemas.openxmlformats.org/officeDocument/2006/customXml" ds:itemID="{9D5FC268-352D-451A-9FED-91854303A4FC}">
  <ds:schemaRefs>
    <ds:schemaRef ds:uri="http://schemas.microsoft.com/office/2006/documentManagement/types"/>
    <ds:schemaRef ds:uri="http://schemas.openxmlformats.org/package/2006/metadata/core-properties"/>
    <ds:schemaRef ds:uri="ae5bcba0-36dd-47c5-a935-559f6a74fc2f"/>
    <ds:schemaRef ds:uri="http://www.w3.org/XML/1998/namespace"/>
    <ds:schemaRef ds:uri="http://schemas.microsoft.com/office/infopath/2007/PartnerControls"/>
    <ds:schemaRef ds:uri="230e9df3-be65-4c73-a93b-d1236ebd677e"/>
    <ds:schemaRef ds:uri="http://purl.org/dc/terms/"/>
    <ds:schemaRef ds:uri="http://purl.org/dc/elements/1.1/"/>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TechDays 2011 Template v2</Template>
  <TotalTime>0</TotalTime>
  <Words>550</Words>
  <Application>Microsoft Office PowerPoint</Application>
  <PresentationFormat>On-screen Show (16:9)</PresentationFormat>
  <Paragraphs>105</Paragraphs>
  <Slides>22</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Feura Sans</vt:lpstr>
      <vt:lpstr>Feura Sans Light</vt:lpstr>
      <vt:lpstr>Monaco</vt:lpstr>
      <vt:lpstr>Segoe UI Light</vt:lpstr>
      <vt:lpstr>Trebuchet MS</vt:lpstr>
      <vt:lpstr>Trebuchet MS Bold</vt:lpstr>
      <vt:lpstr>IMMUNIO</vt:lpstr>
      <vt:lpstr>Voyez grand en codant petit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démo</vt:lpstr>
      <vt:lpstr>PowerPoint Presentation</vt:lpstr>
      <vt:lpstr>démo</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keywords>TechDays Canada</cp:keywords>
  <cp:lastModifiedBy/>
  <cp:revision>1</cp:revision>
  <dcterms:created xsi:type="dcterms:W3CDTF">2011-11-10T22:37:42Z</dcterms:created>
  <dcterms:modified xsi:type="dcterms:W3CDTF">2016-10-11T17:20:11Z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0x010100543E9CDABFCD5E4FBA1898C936196390</vt:lpwstr>
  </property>
  <property fmtid="{D5CDD505-2E9C-101B-9397-08002B2CF9AE}" pid="3" name="_dlc_DocIdItemGuid">
    <vt:lpwstr>5bf998ca-e6b2-4ff8-817f-9db42d656cea</vt:lpwstr>
  </property>
  <property fmtid="{D5CDD505-2E9C-101B-9397-08002B2CF9AE}" pid="4" name="TaxKeyword">
    <vt:lpwstr>100;#TechDays Canada|7800cece-e888-4629-9cf7-62349ec7caa2</vt:lpwstr>
  </property>
</Properties>
</file>